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85" r:id="rId5"/>
    <p:sldId id="261" r:id="rId6"/>
    <p:sldId id="262" r:id="rId7"/>
    <p:sldId id="263" r:id="rId8"/>
    <p:sldId id="267" r:id="rId9"/>
    <p:sldId id="268" r:id="rId10"/>
    <p:sldId id="269" r:id="rId11"/>
    <p:sldId id="270" r:id="rId12"/>
    <p:sldId id="271" r:id="rId13"/>
    <p:sldId id="272" r:id="rId14"/>
    <p:sldId id="274" r:id="rId15"/>
    <p:sldId id="275" r:id="rId16"/>
    <p:sldId id="276" r:id="rId17"/>
    <p:sldId id="277" r:id="rId18"/>
    <p:sldId id="278" r:id="rId19"/>
    <p:sldId id="279" r:id="rId20"/>
    <p:sldId id="280" r:id="rId21"/>
    <p:sldId id="281"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EF0"/>
    <a:srgbClr val="FF5969"/>
    <a:srgbClr val="00A0A8"/>
    <a:srgbClr val="92D050"/>
    <a:srgbClr val="FEC630"/>
    <a:srgbClr val="5D7373"/>
    <a:srgbClr val="52CB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7FBFC0-38FA-477E-8697-A89398BBB4D8}" v="78" dt="2023-04-01T05:19:12.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0" d="100"/>
          <a:sy n="80" d="100"/>
        </p:scale>
        <p:origin x="182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THANH DANH" userId="bcae9703-6ee5-49d5-bc15-bbc94712c025" providerId="ADAL" clId="{417FBFC0-38FA-477E-8697-A89398BBB4D8}"/>
    <pc:docChg chg="undo custSel addSld delSld modSld">
      <pc:chgData name="MAI THANH DANH" userId="bcae9703-6ee5-49d5-bc15-bbc94712c025" providerId="ADAL" clId="{417FBFC0-38FA-477E-8697-A89398BBB4D8}" dt="2023-04-01T05:19:43.129" v="723" actId="20577"/>
      <pc:docMkLst>
        <pc:docMk/>
      </pc:docMkLst>
      <pc:sldChg chg="modAnim">
        <pc:chgData name="MAI THANH DANH" userId="bcae9703-6ee5-49d5-bc15-bbc94712c025" providerId="ADAL" clId="{417FBFC0-38FA-477E-8697-A89398BBB4D8}" dt="2023-03-31T18:58:09.960" v="445"/>
        <pc:sldMkLst>
          <pc:docMk/>
          <pc:sldMk cId="3090651028" sldId="258"/>
        </pc:sldMkLst>
      </pc:sldChg>
      <pc:sldChg chg="modSp mod">
        <pc:chgData name="MAI THANH DANH" userId="bcae9703-6ee5-49d5-bc15-bbc94712c025" providerId="ADAL" clId="{417FBFC0-38FA-477E-8697-A89398BBB4D8}" dt="2023-03-31T19:01:45.864" v="451" actId="20577"/>
        <pc:sldMkLst>
          <pc:docMk/>
          <pc:sldMk cId="2936342719" sldId="259"/>
        </pc:sldMkLst>
        <pc:spChg chg="mod">
          <ac:chgData name="MAI THANH DANH" userId="bcae9703-6ee5-49d5-bc15-bbc94712c025" providerId="ADAL" clId="{417FBFC0-38FA-477E-8697-A89398BBB4D8}" dt="2023-03-31T19:01:45.864" v="451" actId="20577"/>
          <ac:spMkLst>
            <pc:docMk/>
            <pc:sldMk cId="2936342719" sldId="259"/>
            <ac:spMk id="28" creationId="{A57DC688-3C6A-7C7A-D35E-F5F5A6F795E2}"/>
          </ac:spMkLst>
        </pc:spChg>
        <pc:spChg chg="mod">
          <ac:chgData name="MAI THANH DANH" userId="bcae9703-6ee5-49d5-bc15-bbc94712c025" providerId="ADAL" clId="{417FBFC0-38FA-477E-8697-A89398BBB4D8}" dt="2023-03-31T19:01:15.648" v="448" actId="20577"/>
          <ac:spMkLst>
            <pc:docMk/>
            <pc:sldMk cId="2936342719" sldId="259"/>
            <ac:spMk id="93" creationId="{2931F315-7C77-F726-4F16-CC5F4A55EE4F}"/>
          </ac:spMkLst>
        </pc:spChg>
      </pc:sldChg>
      <pc:sldChg chg="del">
        <pc:chgData name="MAI THANH DANH" userId="bcae9703-6ee5-49d5-bc15-bbc94712c025" providerId="ADAL" clId="{417FBFC0-38FA-477E-8697-A89398BBB4D8}" dt="2023-03-31T18:24:59.125" v="9" actId="47"/>
        <pc:sldMkLst>
          <pc:docMk/>
          <pc:sldMk cId="4036052930" sldId="260"/>
        </pc:sldMkLst>
      </pc:sldChg>
      <pc:sldChg chg="modSp mod">
        <pc:chgData name="MAI THANH DANH" userId="bcae9703-6ee5-49d5-bc15-bbc94712c025" providerId="ADAL" clId="{417FBFC0-38FA-477E-8697-A89398BBB4D8}" dt="2023-04-01T05:19:43.129" v="723" actId="20577"/>
        <pc:sldMkLst>
          <pc:docMk/>
          <pc:sldMk cId="3023235333" sldId="264"/>
        </pc:sldMkLst>
        <pc:spChg chg="mod">
          <ac:chgData name="MAI THANH DANH" userId="bcae9703-6ee5-49d5-bc15-bbc94712c025" providerId="ADAL" clId="{417FBFC0-38FA-477E-8697-A89398BBB4D8}" dt="2023-04-01T05:19:32.724" v="709" actId="20577"/>
          <ac:spMkLst>
            <pc:docMk/>
            <pc:sldMk cId="3023235333" sldId="264"/>
            <ac:spMk id="17" creationId="{49ECC404-AFC9-4772-95FF-42E6C31C5C21}"/>
          </ac:spMkLst>
        </pc:spChg>
        <pc:spChg chg="mod">
          <ac:chgData name="MAI THANH DANH" userId="bcae9703-6ee5-49d5-bc15-bbc94712c025" providerId="ADAL" clId="{417FBFC0-38FA-477E-8697-A89398BBB4D8}" dt="2023-04-01T05:19:34.271" v="711" actId="20577"/>
          <ac:spMkLst>
            <pc:docMk/>
            <pc:sldMk cId="3023235333" sldId="264"/>
            <ac:spMk id="42" creationId="{E74A29A0-C51F-430C-8EAF-CE441CA1DC52}"/>
          </ac:spMkLst>
        </pc:spChg>
        <pc:spChg chg="mod">
          <ac:chgData name="MAI THANH DANH" userId="bcae9703-6ee5-49d5-bc15-bbc94712c025" providerId="ADAL" clId="{417FBFC0-38FA-477E-8697-A89398BBB4D8}" dt="2023-04-01T05:19:35.724" v="713" actId="20577"/>
          <ac:spMkLst>
            <pc:docMk/>
            <pc:sldMk cId="3023235333" sldId="264"/>
            <ac:spMk id="47" creationId="{27D3C9FF-E96B-471A-893D-2AAAFA07FC3F}"/>
          </ac:spMkLst>
        </pc:spChg>
        <pc:spChg chg="mod">
          <ac:chgData name="MAI THANH DANH" userId="bcae9703-6ee5-49d5-bc15-bbc94712c025" providerId="ADAL" clId="{417FBFC0-38FA-477E-8697-A89398BBB4D8}" dt="2023-04-01T05:19:37.520" v="715" actId="20577"/>
          <ac:spMkLst>
            <pc:docMk/>
            <pc:sldMk cId="3023235333" sldId="264"/>
            <ac:spMk id="53" creationId="{44541429-1ECE-4BE3-AE5C-D8D3203D9F21}"/>
          </ac:spMkLst>
        </pc:spChg>
        <pc:spChg chg="mod">
          <ac:chgData name="MAI THANH DANH" userId="bcae9703-6ee5-49d5-bc15-bbc94712c025" providerId="ADAL" clId="{417FBFC0-38FA-477E-8697-A89398BBB4D8}" dt="2023-04-01T05:19:40.223" v="719" actId="20577"/>
          <ac:spMkLst>
            <pc:docMk/>
            <pc:sldMk cId="3023235333" sldId="264"/>
            <ac:spMk id="59" creationId="{99D26AEB-DEDC-41F2-8B5D-F8C7A74481C7}"/>
          </ac:spMkLst>
        </pc:spChg>
        <pc:spChg chg="mod">
          <ac:chgData name="MAI THANH DANH" userId="bcae9703-6ee5-49d5-bc15-bbc94712c025" providerId="ADAL" clId="{417FBFC0-38FA-477E-8697-A89398BBB4D8}" dt="2023-04-01T05:19:43.129" v="723" actId="20577"/>
          <ac:spMkLst>
            <pc:docMk/>
            <pc:sldMk cId="3023235333" sldId="264"/>
            <ac:spMk id="64" creationId="{6E418ABF-1DAB-43D8-896A-9F853AA47AEF}"/>
          </ac:spMkLst>
        </pc:spChg>
      </pc:sldChg>
      <pc:sldChg chg="modSp mod">
        <pc:chgData name="MAI THANH DANH" userId="bcae9703-6ee5-49d5-bc15-bbc94712c025" providerId="ADAL" clId="{417FBFC0-38FA-477E-8697-A89398BBB4D8}" dt="2023-03-31T18:29:31.278" v="31" actId="20577"/>
        <pc:sldMkLst>
          <pc:docMk/>
          <pc:sldMk cId="930486475" sldId="267"/>
        </pc:sldMkLst>
        <pc:spChg chg="mod">
          <ac:chgData name="MAI THANH DANH" userId="bcae9703-6ee5-49d5-bc15-bbc94712c025" providerId="ADAL" clId="{417FBFC0-38FA-477E-8697-A89398BBB4D8}" dt="2023-03-31T18:29:19.318" v="18" actId="20577"/>
          <ac:spMkLst>
            <pc:docMk/>
            <pc:sldMk cId="930486475" sldId="267"/>
            <ac:spMk id="17" creationId="{49ECC404-AFC9-4772-95FF-42E6C31C5C21}"/>
          </ac:spMkLst>
        </pc:spChg>
        <pc:spChg chg="mod">
          <ac:chgData name="MAI THANH DANH" userId="bcae9703-6ee5-49d5-bc15-bbc94712c025" providerId="ADAL" clId="{417FBFC0-38FA-477E-8697-A89398BBB4D8}" dt="2023-03-31T18:29:21.414" v="20" actId="20577"/>
          <ac:spMkLst>
            <pc:docMk/>
            <pc:sldMk cId="930486475" sldId="267"/>
            <ac:spMk id="42" creationId="{E74A29A0-C51F-430C-8EAF-CE441CA1DC52}"/>
          </ac:spMkLst>
        </pc:spChg>
        <pc:spChg chg="mod">
          <ac:chgData name="MAI THANH DANH" userId="bcae9703-6ee5-49d5-bc15-bbc94712c025" providerId="ADAL" clId="{417FBFC0-38FA-477E-8697-A89398BBB4D8}" dt="2023-03-31T18:29:24.435" v="23" actId="20577"/>
          <ac:spMkLst>
            <pc:docMk/>
            <pc:sldMk cId="930486475" sldId="267"/>
            <ac:spMk id="47" creationId="{27D3C9FF-E96B-471A-893D-2AAAFA07FC3F}"/>
          </ac:spMkLst>
        </pc:spChg>
        <pc:spChg chg="mod">
          <ac:chgData name="MAI THANH DANH" userId="bcae9703-6ee5-49d5-bc15-bbc94712c025" providerId="ADAL" clId="{417FBFC0-38FA-477E-8697-A89398BBB4D8}" dt="2023-03-31T18:29:26.153" v="25" actId="20577"/>
          <ac:spMkLst>
            <pc:docMk/>
            <pc:sldMk cId="930486475" sldId="267"/>
            <ac:spMk id="53" creationId="{44541429-1ECE-4BE3-AE5C-D8D3203D9F21}"/>
          </ac:spMkLst>
        </pc:spChg>
        <pc:spChg chg="mod">
          <ac:chgData name="MAI THANH DANH" userId="bcae9703-6ee5-49d5-bc15-bbc94712c025" providerId="ADAL" clId="{417FBFC0-38FA-477E-8697-A89398BBB4D8}" dt="2023-03-31T18:29:27.825" v="27" actId="20577"/>
          <ac:spMkLst>
            <pc:docMk/>
            <pc:sldMk cId="930486475" sldId="267"/>
            <ac:spMk id="59" creationId="{99D26AEB-DEDC-41F2-8B5D-F8C7A74481C7}"/>
          </ac:spMkLst>
        </pc:spChg>
        <pc:spChg chg="mod">
          <ac:chgData name="MAI THANH DANH" userId="bcae9703-6ee5-49d5-bc15-bbc94712c025" providerId="ADAL" clId="{417FBFC0-38FA-477E-8697-A89398BBB4D8}" dt="2023-03-31T18:29:29.622" v="29" actId="20577"/>
          <ac:spMkLst>
            <pc:docMk/>
            <pc:sldMk cId="930486475" sldId="267"/>
            <ac:spMk id="64" creationId="{6E418ABF-1DAB-43D8-896A-9F853AA47AEF}"/>
          </ac:spMkLst>
        </pc:spChg>
        <pc:spChg chg="mod">
          <ac:chgData name="MAI THANH DANH" userId="bcae9703-6ee5-49d5-bc15-bbc94712c025" providerId="ADAL" clId="{417FBFC0-38FA-477E-8697-A89398BBB4D8}" dt="2023-03-31T18:29:31.278" v="31" actId="20577"/>
          <ac:spMkLst>
            <pc:docMk/>
            <pc:sldMk cId="930486475" sldId="267"/>
            <ac:spMk id="69" creationId="{3318D224-423E-43B3-B54D-1C060BBCAEEB}"/>
          </ac:spMkLst>
        </pc:spChg>
      </pc:sldChg>
      <pc:sldChg chg="modSp mod">
        <pc:chgData name="MAI THANH DANH" userId="bcae9703-6ee5-49d5-bc15-bbc94712c025" providerId="ADAL" clId="{417FBFC0-38FA-477E-8697-A89398BBB4D8}" dt="2023-03-31T18:30:09.188" v="50" actId="20577"/>
        <pc:sldMkLst>
          <pc:docMk/>
          <pc:sldMk cId="236120369" sldId="268"/>
        </pc:sldMkLst>
        <pc:spChg chg="mod">
          <ac:chgData name="MAI THANH DANH" userId="bcae9703-6ee5-49d5-bc15-bbc94712c025" providerId="ADAL" clId="{417FBFC0-38FA-477E-8697-A89398BBB4D8}" dt="2023-03-31T18:29:55.981" v="35" actId="20577"/>
          <ac:spMkLst>
            <pc:docMk/>
            <pc:sldMk cId="236120369" sldId="268"/>
            <ac:spMk id="17" creationId="{49ECC404-AFC9-4772-95FF-42E6C31C5C21}"/>
          </ac:spMkLst>
        </pc:spChg>
        <pc:spChg chg="mod">
          <ac:chgData name="MAI THANH DANH" userId="bcae9703-6ee5-49d5-bc15-bbc94712c025" providerId="ADAL" clId="{417FBFC0-38FA-477E-8697-A89398BBB4D8}" dt="2023-03-31T18:29:57.434" v="37" actId="20577"/>
          <ac:spMkLst>
            <pc:docMk/>
            <pc:sldMk cId="236120369" sldId="268"/>
            <ac:spMk id="42" creationId="{E74A29A0-C51F-430C-8EAF-CE441CA1DC52}"/>
          </ac:spMkLst>
        </pc:spChg>
        <pc:spChg chg="mod">
          <ac:chgData name="MAI THANH DANH" userId="bcae9703-6ee5-49d5-bc15-bbc94712c025" providerId="ADAL" clId="{417FBFC0-38FA-477E-8697-A89398BBB4D8}" dt="2023-03-31T18:30:01.064" v="42" actId="20577"/>
          <ac:spMkLst>
            <pc:docMk/>
            <pc:sldMk cId="236120369" sldId="268"/>
            <ac:spMk id="47" creationId="{27D3C9FF-E96B-471A-893D-2AAAFA07FC3F}"/>
          </ac:spMkLst>
        </pc:spChg>
        <pc:spChg chg="mod">
          <ac:chgData name="MAI THANH DANH" userId="bcae9703-6ee5-49d5-bc15-bbc94712c025" providerId="ADAL" clId="{417FBFC0-38FA-477E-8697-A89398BBB4D8}" dt="2023-03-31T18:30:02.642" v="44" actId="20577"/>
          <ac:spMkLst>
            <pc:docMk/>
            <pc:sldMk cId="236120369" sldId="268"/>
            <ac:spMk id="53" creationId="{44541429-1ECE-4BE3-AE5C-D8D3203D9F21}"/>
          </ac:spMkLst>
        </pc:spChg>
        <pc:spChg chg="mod">
          <ac:chgData name="MAI THANH DANH" userId="bcae9703-6ee5-49d5-bc15-bbc94712c025" providerId="ADAL" clId="{417FBFC0-38FA-477E-8697-A89398BBB4D8}" dt="2023-03-31T18:30:04.595" v="46" actId="20577"/>
          <ac:spMkLst>
            <pc:docMk/>
            <pc:sldMk cId="236120369" sldId="268"/>
            <ac:spMk id="59" creationId="{99D26AEB-DEDC-41F2-8B5D-F8C7A74481C7}"/>
          </ac:spMkLst>
        </pc:spChg>
        <pc:spChg chg="mod">
          <ac:chgData name="MAI THANH DANH" userId="bcae9703-6ee5-49d5-bc15-bbc94712c025" providerId="ADAL" clId="{417FBFC0-38FA-477E-8697-A89398BBB4D8}" dt="2023-03-31T18:30:07.595" v="48" actId="20577"/>
          <ac:spMkLst>
            <pc:docMk/>
            <pc:sldMk cId="236120369" sldId="268"/>
            <ac:spMk id="64" creationId="{6E418ABF-1DAB-43D8-896A-9F853AA47AEF}"/>
          </ac:spMkLst>
        </pc:spChg>
        <pc:spChg chg="mod">
          <ac:chgData name="MAI THANH DANH" userId="bcae9703-6ee5-49d5-bc15-bbc94712c025" providerId="ADAL" clId="{417FBFC0-38FA-477E-8697-A89398BBB4D8}" dt="2023-03-31T18:30:09.188" v="50" actId="20577"/>
          <ac:spMkLst>
            <pc:docMk/>
            <pc:sldMk cId="236120369" sldId="268"/>
            <ac:spMk id="69" creationId="{3318D224-423E-43B3-B54D-1C060BBCAEEB}"/>
          </ac:spMkLst>
        </pc:spChg>
      </pc:sldChg>
      <pc:sldChg chg="modSp mod">
        <pc:chgData name="MAI THANH DANH" userId="bcae9703-6ee5-49d5-bc15-bbc94712c025" providerId="ADAL" clId="{417FBFC0-38FA-477E-8697-A89398BBB4D8}" dt="2023-03-31T18:30:39.285" v="71" actId="20577"/>
        <pc:sldMkLst>
          <pc:docMk/>
          <pc:sldMk cId="3299067247" sldId="269"/>
        </pc:sldMkLst>
        <pc:spChg chg="mod">
          <ac:chgData name="MAI THANH DANH" userId="bcae9703-6ee5-49d5-bc15-bbc94712c025" providerId="ADAL" clId="{417FBFC0-38FA-477E-8697-A89398BBB4D8}" dt="2023-03-31T18:30:18.079" v="52" actId="20577"/>
          <ac:spMkLst>
            <pc:docMk/>
            <pc:sldMk cId="3299067247" sldId="269"/>
            <ac:spMk id="17" creationId="{49ECC404-AFC9-4772-95FF-42E6C31C5C21}"/>
          </ac:spMkLst>
        </pc:spChg>
        <pc:spChg chg="mod">
          <ac:chgData name="MAI THANH DANH" userId="bcae9703-6ee5-49d5-bc15-bbc94712c025" providerId="ADAL" clId="{417FBFC0-38FA-477E-8697-A89398BBB4D8}" dt="2023-03-31T18:30:19.579" v="54" actId="20577"/>
          <ac:spMkLst>
            <pc:docMk/>
            <pc:sldMk cId="3299067247" sldId="269"/>
            <ac:spMk id="42" creationId="{E74A29A0-C51F-430C-8EAF-CE441CA1DC52}"/>
          </ac:spMkLst>
        </pc:spChg>
        <pc:spChg chg="mod">
          <ac:chgData name="MAI THANH DANH" userId="bcae9703-6ee5-49d5-bc15-bbc94712c025" providerId="ADAL" clId="{417FBFC0-38FA-477E-8697-A89398BBB4D8}" dt="2023-03-31T18:30:21.485" v="57" actId="20577"/>
          <ac:spMkLst>
            <pc:docMk/>
            <pc:sldMk cId="3299067247" sldId="269"/>
            <ac:spMk id="47" creationId="{27D3C9FF-E96B-471A-893D-2AAAFA07FC3F}"/>
          </ac:spMkLst>
        </pc:spChg>
        <pc:spChg chg="mod">
          <ac:chgData name="MAI THANH DANH" userId="bcae9703-6ee5-49d5-bc15-bbc94712c025" providerId="ADAL" clId="{417FBFC0-38FA-477E-8697-A89398BBB4D8}" dt="2023-03-31T18:30:25.063" v="61" actId="20577"/>
          <ac:spMkLst>
            <pc:docMk/>
            <pc:sldMk cId="3299067247" sldId="269"/>
            <ac:spMk id="53" creationId="{44541429-1ECE-4BE3-AE5C-D8D3203D9F21}"/>
          </ac:spMkLst>
        </pc:spChg>
        <pc:spChg chg="mod">
          <ac:chgData name="MAI THANH DANH" userId="bcae9703-6ee5-49d5-bc15-bbc94712c025" providerId="ADAL" clId="{417FBFC0-38FA-477E-8697-A89398BBB4D8}" dt="2023-03-31T18:30:31.867" v="67" actId="20577"/>
          <ac:spMkLst>
            <pc:docMk/>
            <pc:sldMk cId="3299067247" sldId="269"/>
            <ac:spMk id="59" creationId="{99D26AEB-DEDC-41F2-8B5D-F8C7A74481C7}"/>
          </ac:spMkLst>
        </pc:spChg>
        <pc:spChg chg="mod">
          <ac:chgData name="MAI THANH DANH" userId="bcae9703-6ee5-49d5-bc15-bbc94712c025" providerId="ADAL" clId="{417FBFC0-38FA-477E-8697-A89398BBB4D8}" dt="2023-03-31T18:30:35.961" v="69" actId="20577"/>
          <ac:spMkLst>
            <pc:docMk/>
            <pc:sldMk cId="3299067247" sldId="269"/>
            <ac:spMk id="64" creationId="{6E418ABF-1DAB-43D8-896A-9F853AA47AEF}"/>
          </ac:spMkLst>
        </pc:spChg>
        <pc:spChg chg="mod">
          <ac:chgData name="MAI THANH DANH" userId="bcae9703-6ee5-49d5-bc15-bbc94712c025" providerId="ADAL" clId="{417FBFC0-38FA-477E-8697-A89398BBB4D8}" dt="2023-03-31T18:30:39.285" v="71" actId="20577"/>
          <ac:spMkLst>
            <pc:docMk/>
            <pc:sldMk cId="3299067247" sldId="269"/>
            <ac:spMk id="69" creationId="{3318D224-423E-43B3-B54D-1C060BBCAEEB}"/>
          </ac:spMkLst>
        </pc:spChg>
      </pc:sldChg>
      <pc:sldChg chg="modSp mod">
        <pc:chgData name="MAI THANH DANH" userId="bcae9703-6ee5-49d5-bc15-bbc94712c025" providerId="ADAL" clId="{417FBFC0-38FA-477E-8697-A89398BBB4D8}" dt="2023-03-31T18:31:02.464" v="86" actId="20577"/>
        <pc:sldMkLst>
          <pc:docMk/>
          <pc:sldMk cId="583795139" sldId="270"/>
        </pc:sldMkLst>
        <pc:spChg chg="mod">
          <ac:chgData name="MAI THANH DANH" userId="bcae9703-6ee5-49d5-bc15-bbc94712c025" providerId="ADAL" clId="{417FBFC0-38FA-477E-8697-A89398BBB4D8}" dt="2023-03-31T18:30:44.378" v="73" actId="20577"/>
          <ac:spMkLst>
            <pc:docMk/>
            <pc:sldMk cId="583795139" sldId="270"/>
            <ac:spMk id="17" creationId="{49ECC404-AFC9-4772-95FF-42E6C31C5C21}"/>
          </ac:spMkLst>
        </pc:spChg>
        <pc:spChg chg="mod">
          <ac:chgData name="MAI THANH DANH" userId="bcae9703-6ee5-49d5-bc15-bbc94712c025" providerId="ADAL" clId="{417FBFC0-38FA-477E-8697-A89398BBB4D8}" dt="2023-03-31T18:30:46.969" v="75" actId="20577"/>
          <ac:spMkLst>
            <pc:docMk/>
            <pc:sldMk cId="583795139" sldId="270"/>
            <ac:spMk id="42" creationId="{E74A29A0-C51F-430C-8EAF-CE441CA1DC52}"/>
          </ac:spMkLst>
        </pc:spChg>
        <pc:spChg chg="mod">
          <ac:chgData name="MAI THANH DANH" userId="bcae9703-6ee5-49d5-bc15-bbc94712c025" providerId="ADAL" clId="{417FBFC0-38FA-477E-8697-A89398BBB4D8}" dt="2023-03-31T18:30:50.417" v="78" actId="20577"/>
          <ac:spMkLst>
            <pc:docMk/>
            <pc:sldMk cId="583795139" sldId="270"/>
            <ac:spMk id="47" creationId="{27D3C9FF-E96B-471A-893D-2AAAFA07FC3F}"/>
          </ac:spMkLst>
        </pc:spChg>
        <pc:spChg chg="mod">
          <ac:chgData name="MAI THANH DANH" userId="bcae9703-6ee5-49d5-bc15-bbc94712c025" providerId="ADAL" clId="{417FBFC0-38FA-477E-8697-A89398BBB4D8}" dt="2023-03-31T18:30:54.433" v="80" actId="20577"/>
          <ac:spMkLst>
            <pc:docMk/>
            <pc:sldMk cId="583795139" sldId="270"/>
            <ac:spMk id="53" creationId="{44541429-1ECE-4BE3-AE5C-D8D3203D9F21}"/>
          </ac:spMkLst>
        </pc:spChg>
        <pc:spChg chg="mod">
          <ac:chgData name="MAI THANH DANH" userId="bcae9703-6ee5-49d5-bc15-bbc94712c025" providerId="ADAL" clId="{417FBFC0-38FA-477E-8697-A89398BBB4D8}" dt="2023-03-31T18:30:57.433" v="82" actId="20577"/>
          <ac:spMkLst>
            <pc:docMk/>
            <pc:sldMk cId="583795139" sldId="270"/>
            <ac:spMk id="59" creationId="{99D26AEB-DEDC-41F2-8B5D-F8C7A74481C7}"/>
          </ac:spMkLst>
        </pc:spChg>
        <pc:spChg chg="mod">
          <ac:chgData name="MAI THANH DANH" userId="bcae9703-6ee5-49d5-bc15-bbc94712c025" providerId="ADAL" clId="{417FBFC0-38FA-477E-8697-A89398BBB4D8}" dt="2023-03-31T18:30:59.511" v="84" actId="20577"/>
          <ac:spMkLst>
            <pc:docMk/>
            <pc:sldMk cId="583795139" sldId="270"/>
            <ac:spMk id="64" creationId="{6E418ABF-1DAB-43D8-896A-9F853AA47AEF}"/>
          </ac:spMkLst>
        </pc:spChg>
        <pc:spChg chg="mod">
          <ac:chgData name="MAI THANH DANH" userId="bcae9703-6ee5-49d5-bc15-bbc94712c025" providerId="ADAL" clId="{417FBFC0-38FA-477E-8697-A89398BBB4D8}" dt="2023-03-31T18:31:02.464" v="86" actId="20577"/>
          <ac:spMkLst>
            <pc:docMk/>
            <pc:sldMk cId="583795139" sldId="270"/>
            <ac:spMk id="69" creationId="{3318D224-423E-43B3-B54D-1C060BBCAEEB}"/>
          </ac:spMkLst>
        </pc:spChg>
      </pc:sldChg>
      <pc:sldChg chg="modSp mod">
        <pc:chgData name="MAI THANH DANH" userId="bcae9703-6ee5-49d5-bc15-bbc94712c025" providerId="ADAL" clId="{417FBFC0-38FA-477E-8697-A89398BBB4D8}" dt="2023-03-31T18:31:25.338" v="101" actId="20577"/>
        <pc:sldMkLst>
          <pc:docMk/>
          <pc:sldMk cId="1350563264" sldId="271"/>
        </pc:sldMkLst>
        <pc:spChg chg="mod">
          <ac:chgData name="MAI THANH DANH" userId="bcae9703-6ee5-49d5-bc15-bbc94712c025" providerId="ADAL" clId="{417FBFC0-38FA-477E-8697-A89398BBB4D8}" dt="2023-03-31T18:31:09.965" v="88" actId="20577"/>
          <ac:spMkLst>
            <pc:docMk/>
            <pc:sldMk cId="1350563264" sldId="271"/>
            <ac:spMk id="17" creationId="{49ECC404-AFC9-4772-95FF-42E6C31C5C21}"/>
          </ac:spMkLst>
        </pc:spChg>
        <pc:spChg chg="mod">
          <ac:chgData name="MAI THANH DANH" userId="bcae9703-6ee5-49d5-bc15-bbc94712c025" providerId="ADAL" clId="{417FBFC0-38FA-477E-8697-A89398BBB4D8}" dt="2023-03-31T18:31:12.746" v="90" actId="20577"/>
          <ac:spMkLst>
            <pc:docMk/>
            <pc:sldMk cId="1350563264" sldId="271"/>
            <ac:spMk id="42" creationId="{E74A29A0-C51F-430C-8EAF-CE441CA1DC52}"/>
          </ac:spMkLst>
        </pc:spChg>
        <pc:spChg chg="mod">
          <ac:chgData name="MAI THANH DANH" userId="bcae9703-6ee5-49d5-bc15-bbc94712c025" providerId="ADAL" clId="{417FBFC0-38FA-477E-8697-A89398BBB4D8}" dt="2023-03-31T18:31:15.261" v="93" actId="20577"/>
          <ac:spMkLst>
            <pc:docMk/>
            <pc:sldMk cId="1350563264" sldId="271"/>
            <ac:spMk id="47" creationId="{27D3C9FF-E96B-471A-893D-2AAAFA07FC3F}"/>
          </ac:spMkLst>
        </pc:spChg>
        <pc:spChg chg="mod">
          <ac:chgData name="MAI THANH DANH" userId="bcae9703-6ee5-49d5-bc15-bbc94712c025" providerId="ADAL" clId="{417FBFC0-38FA-477E-8697-A89398BBB4D8}" dt="2023-03-31T18:31:16.839" v="95" actId="20577"/>
          <ac:spMkLst>
            <pc:docMk/>
            <pc:sldMk cId="1350563264" sldId="271"/>
            <ac:spMk id="53" creationId="{44541429-1ECE-4BE3-AE5C-D8D3203D9F21}"/>
          </ac:spMkLst>
        </pc:spChg>
        <pc:spChg chg="mod">
          <ac:chgData name="MAI THANH DANH" userId="bcae9703-6ee5-49d5-bc15-bbc94712c025" providerId="ADAL" clId="{417FBFC0-38FA-477E-8697-A89398BBB4D8}" dt="2023-03-31T18:31:19.917" v="97" actId="20577"/>
          <ac:spMkLst>
            <pc:docMk/>
            <pc:sldMk cId="1350563264" sldId="271"/>
            <ac:spMk id="59" creationId="{99D26AEB-DEDC-41F2-8B5D-F8C7A74481C7}"/>
          </ac:spMkLst>
        </pc:spChg>
        <pc:spChg chg="mod">
          <ac:chgData name="MAI THANH DANH" userId="bcae9703-6ee5-49d5-bc15-bbc94712c025" providerId="ADAL" clId="{417FBFC0-38FA-477E-8697-A89398BBB4D8}" dt="2023-03-31T18:31:22.807" v="99" actId="20577"/>
          <ac:spMkLst>
            <pc:docMk/>
            <pc:sldMk cId="1350563264" sldId="271"/>
            <ac:spMk id="64" creationId="{6E418ABF-1DAB-43D8-896A-9F853AA47AEF}"/>
          </ac:spMkLst>
        </pc:spChg>
        <pc:spChg chg="mod">
          <ac:chgData name="MAI THANH DANH" userId="bcae9703-6ee5-49d5-bc15-bbc94712c025" providerId="ADAL" clId="{417FBFC0-38FA-477E-8697-A89398BBB4D8}" dt="2023-03-31T18:31:25.338" v="101" actId="20577"/>
          <ac:spMkLst>
            <pc:docMk/>
            <pc:sldMk cId="1350563264" sldId="271"/>
            <ac:spMk id="69" creationId="{3318D224-423E-43B3-B54D-1C060BBCAEEB}"/>
          </ac:spMkLst>
        </pc:spChg>
      </pc:sldChg>
      <pc:sldChg chg="modSp mod">
        <pc:chgData name="MAI THANH DANH" userId="bcae9703-6ee5-49d5-bc15-bbc94712c025" providerId="ADAL" clId="{417FBFC0-38FA-477E-8697-A89398BBB4D8}" dt="2023-03-31T18:32:01.885" v="120" actId="20577"/>
        <pc:sldMkLst>
          <pc:docMk/>
          <pc:sldMk cId="2301303110" sldId="272"/>
        </pc:sldMkLst>
        <pc:spChg chg="mod">
          <ac:chgData name="MAI THANH DANH" userId="bcae9703-6ee5-49d5-bc15-bbc94712c025" providerId="ADAL" clId="{417FBFC0-38FA-477E-8697-A89398BBB4D8}" dt="2023-03-31T18:31:48.462" v="106" actId="20577"/>
          <ac:spMkLst>
            <pc:docMk/>
            <pc:sldMk cId="2301303110" sldId="272"/>
            <ac:spMk id="17" creationId="{49ECC404-AFC9-4772-95FF-42E6C31C5C21}"/>
          </ac:spMkLst>
        </pc:spChg>
        <pc:spChg chg="mod">
          <ac:chgData name="MAI THANH DANH" userId="bcae9703-6ee5-49d5-bc15-bbc94712c025" providerId="ADAL" clId="{417FBFC0-38FA-477E-8697-A89398BBB4D8}" dt="2023-03-31T18:31:50.072" v="107" actId="20577"/>
          <ac:spMkLst>
            <pc:docMk/>
            <pc:sldMk cId="2301303110" sldId="272"/>
            <ac:spMk id="42" creationId="{E74A29A0-C51F-430C-8EAF-CE441CA1DC52}"/>
          </ac:spMkLst>
        </pc:spChg>
        <pc:spChg chg="mod">
          <ac:chgData name="MAI THANH DANH" userId="bcae9703-6ee5-49d5-bc15-bbc94712c025" providerId="ADAL" clId="{417FBFC0-38FA-477E-8697-A89398BBB4D8}" dt="2023-03-31T18:31:51.946" v="110" actId="20577"/>
          <ac:spMkLst>
            <pc:docMk/>
            <pc:sldMk cId="2301303110" sldId="272"/>
            <ac:spMk id="47" creationId="{27D3C9FF-E96B-471A-893D-2AAAFA07FC3F}"/>
          </ac:spMkLst>
        </pc:spChg>
        <pc:spChg chg="mod">
          <ac:chgData name="MAI THANH DANH" userId="bcae9703-6ee5-49d5-bc15-bbc94712c025" providerId="ADAL" clId="{417FBFC0-38FA-477E-8697-A89398BBB4D8}" dt="2023-03-31T18:31:53.886" v="112" actId="20577"/>
          <ac:spMkLst>
            <pc:docMk/>
            <pc:sldMk cId="2301303110" sldId="272"/>
            <ac:spMk id="53" creationId="{44541429-1ECE-4BE3-AE5C-D8D3203D9F21}"/>
          </ac:spMkLst>
        </pc:spChg>
        <pc:spChg chg="mod">
          <ac:chgData name="MAI THANH DANH" userId="bcae9703-6ee5-49d5-bc15-bbc94712c025" providerId="ADAL" clId="{417FBFC0-38FA-477E-8697-A89398BBB4D8}" dt="2023-03-31T18:31:57.636" v="116" actId="20577"/>
          <ac:spMkLst>
            <pc:docMk/>
            <pc:sldMk cId="2301303110" sldId="272"/>
            <ac:spMk id="59" creationId="{99D26AEB-DEDC-41F2-8B5D-F8C7A74481C7}"/>
          </ac:spMkLst>
        </pc:spChg>
        <pc:spChg chg="mod">
          <ac:chgData name="MAI THANH DANH" userId="bcae9703-6ee5-49d5-bc15-bbc94712c025" providerId="ADAL" clId="{417FBFC0-38FA-477E-8697-A89398BBB4D8}" dt="2023-03-31T18:31:59.885" v="118" actId="20577"/>
          <ac:spMkLst>
            <pc:docMk/>
            <pc:sldMk cId="2301303110" sldId="272"/>
            <ac:spMk id="64" creationId="{6E418ABF-1DAB-43D8-896A-9F853AA47AEF}"/>
          </ac:spMkLst>
        </pc:spChg>
        <pc:spChg chg="mod">
          <ac:chgData name="MAI THANH DANH" userId="bcae9703-6ee5-49d5-bc15-bbc94712c025" providerId="ADAL" clId="{417FBFC0-38FA-477E-8697-A89398BBB4D8}" dt="2023-03-31T18:32:01.885" v="120" actId="20577"/>
          <ac:spMkLst>
            <pc:docMk/>
            <pc:sldMk cId="2301303110" sldId="272"/>
            <ac:spMk id="69" creationId="{3318D224-423E-43B3-B54D-1C060BBCAEEB}"/>
          </ac:spMkLst>
        </pc:spChg>
      </pc:sldChg>
      <pc:sldChg chg="modSp mod">
        <pc:chgData name="MAI THANH DANH" userId="bcae9703-6ee5-49d5-bc15-bbc94712c025" providerId="ADAL" clId="{417FBFC0-38FA-477E-8697-A89398BBB4D8}" dt="2023-03-31T18:32:53.154" v="136" actId="20577"/>
        <pc:sldMkLst>
          <pc:docMk/>
          <pc:sldMk cId="3790442161" sldId="274"/>
        </pc:sldMkLst>
        <pc:spChg chg="mod">
          <ac:chgData name="MAI THANH DANH" userId="bcae9703-6ee5-49d5-bc15-bbc94712c025" providerId="ADAL" clId="{417FBFC0-38FA-477E-8697-A89398BBB4D8}" dt="2023-03-31T18:32:38.373" v="122" actId="20577"/>
          <ac:spMkLst>
            <pc:docMk/>
            <pc:sldMk cId="3790442161" sldId="274"/>
            <ac:spMk id="17" creationId="{49ECC404-AFC9-4772-95FF-42E6C31C5C21}"/>
          </ac:spMkLst>
        </pc:spChg>
        <pc:spChg chg="mod">
          <ac:chgData name="MAI THANH DANH" userId="bcae9703-6ee5-49d5-bc15-bbc94712c025" providerId="ADAL" clId="{417FBFC0-38FA-477E-8697-A89398BBB4D8}" dt="2023-03-31T18:32:41.686" v="124" actId="20577"/>
          <ac:spMkLst>
            <pc:docMk/>
            <pc:sldMk cId="3790442161" sldId="274"/>
            <ac:spMk id="42" creationId="{E74A29A0-C51F-430C-8EAF-CE441CA1DC52}"/>
          </ac:spMkLst>
        </pc:spChg>
        <pc:spChg chg="mod">
          <ac:chgData name="MAI THANH DANH" userId="bcae9703-6ee5-49d5-bc15-bbc94712c025" providerId="ADAL" clId="{417FBFC0-38FA-477E-8697-A89398BBB4D8}" dt="2023-03-31T18:32:43.279" v="126" actId="20577"/>
          <ac:spMkLst>
            <pc:docMk/>
            <pc:sldMk cId="3790442161" sldId="274"/>
            <ac:spMk id="47" creationId="{27D3C9FF-E96B-471A-893D-2AAAFA07FC3F}"/>
          </ac:spMkLst>
        </pc:spChg>
        <pc:spChg chg="mod">
          <ac:chgData name="MAI THANH DANH" userId="bcae9703-6ee5-49d5-bc15-bbc94712c025" providerId="ADAL" clId="{417FBFC0-38FA-477E-8697-A89398BBB4D8}" dt="2023-03-31T18:32:46.139" v="128" actId="20577"/>
          <ac:spMkLst>
            <pc:docMk/>
            <pc:sldMk cId="3790442161" sldId="274"/>
            <ac:spMk id="53" creationId="{44541429-1ECE-4BE3-AE5C-D8D3203D9F21}"/>
          </ac:spMkLst>
        </pc:spChg>
        <pc:spChg chg="mod">
          <ac:chgData name="MAI THANH DANH" userId="bcae9703-6ee5-49d5-bc15-bbc94712c025" providerId="ADAL" clId="{417FBFC0-38FA-477E-8697-A89398BBB4D8}" dt="2023-03-31T18:32:47.717" v="130" actId="20577"/>
          <ac:spMkLst>
            <pc:docMk/>
            <pc:sldMk cId="3790442161" sldId="274"/>
            <ac:spMk id="59" creationId="{99D26AEB-DEDC-41F2-8B5D-F8C7A74481C7}"/>
          </ac:spMkLst>
        </pc:spChg>
        <pc:spChg chg="mod">
          <ac:chgData name="MAI THANH DANH" userId="bcae9703-6ee5-49d5-bc15-bbc94712c025" providerId="ADAL" clId="{417FBFC0-38FA-477E-8697-A89398BBB4D8}" dt="2023-03-31T18:32:50.623" v="134" actId="20577"/>
          <ac:spMkLst>
            <pc:docMk/>
            <pc:sldMk cId="3790442161" sldId="274"/>
            <ac:spMk id="64" creationId="{6E418ABF-1DAB-43D8-896A-9F853AA47AEF}"/>
          </ac:spMkLst>
        </pc:spChg>
        <pc:spChg chg="mod">
          <ac:chgData name="MAI THANH DANH" userId="bcae9703-6ee5-49d5-bc15-bbc94712c025" providerId="ADAL" clId="{417FBFC0-38FA-477E-8697-A89398BBB4D8}" dt="2023-03-31T18:32:53.154" v="136" actId="20577"/>
          <ac:spMkLst>
            <pc:docMk/>
            <pc:sldMk cId="3790442161" sldId="274"/>
            <ac:spMk id="69" creationId="{3318D224-423E-43B3-B54D-1C060BBCAEEB}"/>
          </ac:spMkLst>
        </pc:spChg>
      </pc:sldChg>
      <pc:sldChg chg="modSp mod">
        <pc:chgData name="MAI THANH DANH" userId="bcae9703-6ee5-49d5-bc15-bbc94712c025" providerId="ADAL" clId="{417FBFC0-38FA-477E-8697-A89398BBB4D8}" dt="2023-03-31T18:33:14.033" v="156" actId="20577"/>
        <pc:sldMkLst>
          <pc:docMk/>
          <pc:sldMk cId="2460865687" sldId="275"/>
        </pc:sldMkLst>
        <pc:spChg chg="mod">
          <ac:chgData name="MAI THANH DANH" userId="bcae9703-6ee5-49d5-bc15-bbc94712c025" providerId="ADAL" clId="{417FBFC0-38FA-477E-8697-A89398BBB4D8}" dt="2023-03-31T18:33:01.809" v="140" actId="20577"/>
          <ac:spMkLst>
            <pc:docMk/>
            <pc:sldMk cId="2460865687" sldId="275"/>
            <ac:spMk id="17" creationId="{49ECC404-AFC9-4772-95FF-42E6C31C5C21}"/>
          </ac:spMkLst>
        </pc:spChg>
        <pc:spChg chg="mod">
          <ac:chgData name="MAI THANH DANH" userId="bcae9703-6ee5-49d5-bc15-bbc94712c025" providerId="ADAL" clId="{417FBFC0-38FA-477E-8697-A89398BBB4D8}" dt="2023-03-31T18:33:04.097" v="144" actId="20577"/>
          <ac:spMkLst>
            <pc:docMk/>
            <pc:sldMk cId="2460865687" sldId="275"/>
            <ac:spMk id="42" creationId="{E74A29A0-C51F-430C-8EAF-CE441CA1DC52}"/>
          </ac:spMkLst>
        </pc:spChg>
        <pc:spChg chg="mod">
          <ac:chgData name="MAI THANH DANH" userId="bcae9703-6ee5-49d5-bc15-bbc94712c025" providerId="ADAL" clId="{417FBFC0-38FA-477E-8697-A89398BBB4D8}" dt="2023-03-31T18:33:06.331" v="146" actId="20577"/>
          <ac:spMkLst>
            <pc:docMk/>
            <pc:sldMk cId="2460865687" sldId="275"/>
            <ac:spMk id="47" creationId="{27D3C9FF-E96B-471A-893D-2AAAFA07FC3F}"/>
          </ac:spMkLst>
        </pc:spChg>
        <pc:spChg chg="mod">
          <ac:chgData name="MAI THANH DANH" userId="bcae9703-6ee5-49d5-bc15-bbc94712c025" providerId="ADAL" clId="{417FBFC0-38FA-477E-8697-A89398BBB4D8}" dt="2023-03-31T18:33:07.987" v="148" actId="20577"/>
          <ac:spMkLst>
            <pc:docMk/>
            <pc:sldMk cId="2460865687" sldId="275"/>
            <ac:spMk id="53" creationId="{44541429-1ECE-4BE3-AE5C-D8D3203D9F21}"/>
          </ac:spMkLst>
        </pc:spChg>
        <pc:spChg chg="mod">
          <ac:chgData name="MAI THANH DANH" userId="bcae9703-6ee5-49d5-bc15-bbc94712c025" providerId="ADAL" clId="{417FBFC0-38FA-477E-8697-A89398BBB4D8}" dt="2023-03-31T18:33:09.878" v="150" actId="20577"/>
          <ac:spMkLst>
            <pc:docMk/>
            <pc:sldMk cId="2460865687" sldId="275"/>
            <ac:spMk id="59" creationId="{99D26AEB-DEDC-41F2-8B5D-F8C7A74481C7}"/>
          </ac:spMkLst>
        </pc:spChg>
        <pc:spChg chg="mod">
          <ac:chgData name="MAI THANH DANH" userId="bcae9703-6ee5-49d5-bc15-bbc94712c025" providerId="ADAL" clId="{417FBFC0-38FA-477E-8697-A89398BBB4D8}" dt="2023-03-31T18:33:12.377" v="154" actId="20577"/>
          <ac:spMkLst>
            <pc:docMk/>
            <pc:sldMk cId="2460865687" sldId="275"/>
            <ac:spMk id="64" creationId="{6E418ABF-1DAB-43D8-896A-9F853AA47AEF}"/>
          </ac:spMkLst>
        </pc:spChg>
        <pc:spChg chg="mod">
          <ac:chgData name="MAI THANH DANH" userId="bcae9703-6ee5-49d5-bc15-bbc94712c025" providerId="ADAL" clId="{417FBFC0-38FA-477E-8697-A89398BBB4D8}" dt="2023-03-31T18:33:14.033" v="156" actId="20577"/>
          <ac:spMkLst>
            <pc:docMk/>
            <pc:sldMk cId="2460865687" sldId="275"/>
            <ac:spMk id="69" creationId="{3318D224-423E-43B3-B54D-1C060BBCAEEB}"/>
          </ac:spMkLst>
        </pc:spChg>
      </pc:sldChg>
      <pc:sldChg chg="modSp mod">
        <pc:chgData name="MAI THANH DANH" userId="bcae9703-6ee5-49d5-bc15-bbc94712c025" providerId="ADAL" clId="{417FBFC0-38FA-477E-8697-A89398BBB4D8}" dt="2023-03-31T18:33:47.632" v="172" actId="20577"/>
        <pc:sldMkLst>
          <pc:docMk/>
          <pc:sldMk cId="3745457042" sldId="276"/>
        </pc:sldMkLst>
        <pc:spChg chg="mod">
          <ac:chgData name="MAI THANH DANH" userId="bcae9703-6ee5-49d5-bc15-bbc94712c025" providerId="ADAL" clId="{417FBFC0-38FA-477E-8697-A89398BBB4D8}" dt="2023-03-31T18:33:35.323" v="158" actId="20577"/>
          <ac:spMkLst>
            <pc:docMk/>
            <pc:sldMk cId="3745457042" sldId="276"/>
            <ac:spMk id="17" creationId="{49ECC404-AFC9-4772-95FF-42E6C31C5C21}"/>
          </ac:spMkLst>
        </pc:spChg>
        <pc:spChg chg="mod">
          <ac:chgData name="MAI THANH DANH" userId="bcae9703-6ee5-49d5-bc15-bbc94712c025" providerId="ADAL" clId="{417FBFC0-38FA-477E-8697-A89398BBB4D8}" dt="2023-03-31T18:33:37.185" v="160" actId="20577"/>
          <ac:spMkLst>
            <pc:docMk/>
            <pc:sldMk cId="3745457042" sldId="276"/>
            <ac:spMk id="42" creationId="{E74A29A0-C51F-430C-8EAF-CE441CA1DC52}"/>
          </ac:spMkLst>
        </pc:spChg>
        <pc:spChg chg="mod">
          <ac:chgData name="MAI THANH DANH" userId="bcae9703-6ee5-49d5-bc15-bbc94712c025" providerId="ADAL" clId="{417FBFC0-38FA-477E-8697-A89398BBB4D8}" dt="2023-03-31T18:33:38.763" v="162" actId="20577"/>
          <ac:spMkLst>
            <pc:docMk/>
            <pc:sldMk cId="3745457042" sldId="276"/>
            <ac:spMk id="47" creationId="{27D3C9FF-E96B-471A-893D-2AAAFA07FC3F}"/>
          </ac:spMkLst>
        </pc:spChg>
        <pc:spChg chg="mod">
          <ac:chgData name="MAI THANH DANH" userId="bcae9703-6ee5-49d5-bc15-bbc94712c025" providerId="ADAL" clId="{417FBFC0-38FA-477E-8697-A89398BBB4D8}" dt="2023-03-31T18:33:40.560" v="164" actId="20577"/>
          <ac:spMkLst>
            <pc:docMk/>
            <pc:sldMk cId="3745457042" sldId="276"/>
            <ac:spMk id="53" creationId="{44541429-1ECE-4BE3-AE5C-D8D3203D9F21}"/>
          </ac:spMkLst>
        </pc:spChg>
        <pc:spChg chg="mod">
          <ac:chgData name="MAI THANH DANH" userId="bcae9703-6ee5-49d5-bc15-bbc94712c025" providerId="ADAL" clId="{417FBFC0-38FA-477E-8697-A89398BBB4D8}" dt="2023-03-31T18:33:43.763" v="166" actId="20577"/>
          <ac:spMkLst>
            <pc:docMk/>
            <pc:sldMk cId="3745457042" sldId="276"/>
            <ac:spMk id="59" creationId="{99D26AEB-DEDC-41F2-8B5D-F8C7A74481C7}"/>
          </ac:spMkLst>
        </pc:spChg>
        <pc:spChg chg="mod">
          <ac:chgData name="MAI THANH DANH" userId="bcae9703-6ee5-49d5-bc15-bbc94712c025" providerId="ADAL" clId="{417FBFC0-38FA-477E-8697-A89398BBB4D8}" dt="2023-03-31T18:33:45.726" v="170" actId="20577"/>
          <ac:spMkLst>
            <pc:docMk/>
            <pc:sldMk cId="3745457042" sldId="276"/>
            <ac:spMk id="64" creationId="{6E418ABF-1DAB-43D8-896A-9F853AA47AEF}"/>
          </ac:spMkLst>
        </pc:spChg>
        <pc:spChg chg="mod">
          <ac:chgData name="MAI THANH DANH" userId="bcae9703-6ee5-49d5-bc15-bbc94712c025" providerId="ADAL" clId="{417FBFC0-38FA-477E-8697-A89398BBB4D8}" dt="2023-03-31T18:33:47.632" v="172" actId="20577"/>
          <ac:spMkLst>
            <pc:docMk/>
            <pc:sldMk cId="3745457042" sldId="276"/>
            <ac:spMk id="69" creationId="{3318D224-423E-43B3-B54D-1C060BBCAEEB}"/>
          </ac:spMkLst>
        </pc:spChg>
      </pc:sldChg>
      <pc:sldChg chg="modSp mod">
        <pc:chgData name="MAI THANH DANH" userId="bcae9703-6ee5-49d5-bc15-bbc94712c025" providerId="ADAL" clId="{417FBFC0-38FA-477E-8697-A89398BBB4D8}" dt="2023-04-01T04:55:24.827" v="498" actId="20577"/>
        <pc:sldMkLst>
          <pc:docMk/>
          <pc:sldMk cId="1610505146" sldId="277"/>
        </pc:sldMkLst>
        <pc:spChg chg="mod">
          <ac:chgData name="MAI THANH DANH" userId="bcae9703-6ee5-49d5-bc15-bbc94712c025" providerId="ADAL" clId="{417FBFC0-38FA-477E-8697-A89398BBB4D8}" dt="2023-04-01T04:55:24.827" v="498" actId="20577"/>
          <ac:spMkLst>
            <pc:docMk/>
            <pc:sldMk cId="1610505146" sldId="277"/>
            <ac:spMk id="6" creationId="{FBD2EC4A-56A0-5467-6B03-4E98CD361C11}"/>
          </ac:spMkLst>
        </pc:spChg>
        <pc:spChg chg="mod">
          <ac:chgData name="MAI THANH DANH" userId="bcae9703-6ee5-49d5-bc15-bbc94712c025" providerId="ADAL" clId="{417FBFC0-38FA-477E-8697-A89398BBB4D8}" dt="2023-03-31T18:34:10.959" v="180" actId="20577"/>
          <ac:spMkLst>
            <pc:docMk/>
            <pc:sldMk cId="1610505146" sldId="277"/>
            <ac:spMk id="17" creationId="{49ECC404-AFC9-4772-95FF-42E6C31C5C21}"/>
          </ac:spMkLst>
        </pc:spChg>
        <pc:spChg chg="mod">
          <ac:chgData name="MAI THANH DANH" userId="bcae9703-6ee5-49d5-bc15-bbc94712c025" providerId="ADAL" clId="{417FBFC0-38FA-477E-8697-A89398BBB4D8}" dt="2023-03-31T18:34:12.506" v="182" actId="20577"/>
          <ac:spMkLst>
            <pc:docMk/>
            <pc:sldMk cId="1610505146" sldId="277"/>
            <ac:spMk id="42" creationId="{E74A29A0-C51F-430C-8EAF-CE441CA1DC52}"/>
          </ac:spMkLst>
        </pc:spChg>
        <pc:spChg chg="mod">
          <ac:chgData name="MAI THANH DANH" userId="bcae9703-6ee5-49d5-bc15-bbc94712c025" providerId="ADAL" clId="{417FBFC0-38FA-477E-8697-A89398BBB4D8}" dt="2023-03-31T18:34:16.381" v="184" actId="20577"/>
          <ac:spMkLst>
            <pc:docMk/>
            <pc:sldMk cId="1610505146" sldId="277"/>
            <ac:spMk id="47" creationId="{27D3C9FF-E96B-471A-893D-2AAAFA07FC3F}"/>
          </ac:spMkLst>
        </pc:spChg>
        <pc:spChg chg="mod">
          <ac:chgData name="MAI THANH DANH" userId="bcae9703-6ee5-49d5-bc15-bbc94712c025" providerId="ADAL" clId="{417FBFC0-38FA-477E-8697-A89398BBB4D8}" dt="2023-03-31T18:34:18.178" v="186" actId="20577"/>
          <ac:spMkLst>
            <pc:docMk/>
            <pc:sldMk cId="1610505146" sldId="277"/>
            <ac:spMk id="53" creationId="{44541429-1ECE-4BE3-AE5C-D8D3203D9F21}"/>
          </ac:spMkLst>
        </pc:spChg>
        <pc:spChg chg="mod">
          <ac:chgData name="MAI THANH DANH" userId="bcae9703-6ee5-49d5-bc15-bbc94712c025" providerId="ADAL" clId="{417FBFC0-38FA-477E-8697-A89398BBB4D8}" dt="2023-03-31T18:34:20.552" v="188" actId="20577"/>
          <ac:spMkLst>
            <pc:docMk/>
            <pc:sldMk cId="1610505146" sldId="277"/>
            <ac:spMk id="59" creationId="{99D26AEB-DEDC-41F2-8B5D-F8C7A74481C7}"/>
          </ac:spMkLst>
        </pc:spChg>
        <pc:spChg chg="mod">
          <ac:chgData name="MAI THANH DANH" userId="bcae9703-6ee5-49d5-bc15-bbc94712c025" providerId="ADAL" clId="{417FBFC0-38FA-477E-8697-A89398BBB4D8}" dt="2023-03-31T18:34:23.068" v="192" actId="20577"/>
          <ac:spMkLst>
            <pc:docMk/>
            <pc:sldMk cId="1610505146" sldId="277"/>
            <ac:spMk id="64" creationId="{6E418ABF-1DAB-43D8-896A-9F853AA47AEF}"/>
          </ac:spMkLst>
        </pc:spChg>
        <pc:spChg chg="mod">
          <ac:chgData name="MAI THANH DANH" userId="bcae9703-6ee5-49d5-bc15-bbc94712c025" providerId="ADAL" clId="{417FBFC0-38FA-477E-8697-A89398BBB4D8}" dt="2023-03-31T18:34:25.474" v="194" actId="20577"/>
          <ac:spMkLst>
            <pc:docMk/>
            <pc:sldMk cId="1610505146" sldId="277"/>
            <ac:spMk id="69" creationId="{3318D224-423E-43B3-B54D-1C060BBCAEEB}"/>
          </ac:spMkLst>
        </pc:spChg>
      </pc:sldChg>
      <pc:sldChg chg="modSp mod">
        <pc:chgData name="MAI THANH DANH" userId="bcae9703-6ee5-49d5-bc15-bbc94712c025" providerId="ADAL" clId="{417FBFC0-38FA-477E-8697-A89398BBB4D8}" dt="2023-03-31T18:34:41.253" v="210" actId="20577"/>
        <pc:sldMkLst>
          <pc:docMk/>
          <pc:sldMk cId="4074712798" sldId="278"/>
        </pc:sldMkLst>
        <pc:spChg chg="mod">
          <ac:chgData name="MAI THANH DANH" userId="bcae9703-6ee5-49d5-bc15-bbc94712c025" providerId="ADAL" clId="{417FBFC0-38FA-477E-8697-A89398BBB4D8}" dt="2023-03-31T18:34:29.411" v="196" actId="20577"/>
          <ac:spMkLst>
            <pc:docMk/>
            <pc:sldMk cId="4074712798" sldId="278"/>
            <ac:spMk id="17" creationId="{49ECC404-AFC9-4772-95FF-42E6C31C5C21}"/>
          </ac:spMkLst>
        </pc:spChg>
        <pc:spChg chg="mod">
          <ac:chgData name="MAI THANH DANH" userId="bcae9703-6ee5-49d5-bc15-bbc94712c025" providerId="ADAL" clId="{417FBFC0-38FA-477E-8697-A89398BBB4D8}" dt="2023-03-31T18:34:31.176" v="198" actId="20577"/>
          <ac:spMkLst>
            <pc:docMk/>
            <pc:sldMk cId="4074712798" sldId="278"/>
            <ac:spMk id="42" creationId="{E74A29A0-C51F-430C-8EAF-CE441CA1DC52}"/>
          </ac:spMkLst>
        </pc:spChg>
        <pc:spChg chg="mod">
          <ac:chgData name="MAI THANH DANH" userId="bcae9703-6ee5-49d5-bc15-bbc94712c025" providerId="ADAL" clId="{417FBFC0-38FA-477E-8697-A89398BBB4D8}" dt="2023-03-31T18:34:32.583" v="200" actId="20577"/>
          <ac:spMkLst>
            <pc:docMk/>
            <pc:sldMk cId="4074712798" sldId="278"/>
            <ac:spMk id="47" creationId="{27D3C9FF-E96B-471A-893D-2AAAFA07FC3F}"/>
          </ac:spMkLst>
        </pc:spChg>
        <pc:spChg chg="mod">
          <ac:chgData name="MAI THANH DANH" userId="bcae9703-6ee5-49d5-bc15-bbc94712c025" providerId="ADAL" clId="{417FBFC0-38FA-477E-8697-A89398BBB4D8}" dt="2023-03-31T18:34:34.286" v="202" actId="20577"/>
          <ac:spMkLst>
            <pc:docMk/>
            <pc:sldMk cId="4074712798" sldId="278"/>
            <ac:spMk id="53" creationId="{44541429-1ECE-4BE3-AE5C-D8D3203D9F21}"/>
          </ac:spMkLst>
        </pc:spChg>
        <pc:spChg chg="mod">
          <ac:chgData name="MAI THANH DANH" userId="bcae9703-6ee5-49d5-bc15-bbc94712c025" providerId="ADAL" clId="{417FBFC0-38FA-477E-8697-A89398BBB4D8}" dt="2023-03-31T18:34:35.910" v="204" actId="20577"/>
          <ac:spMkLst>
            <pc:docMk/>
            <pc:sldMk cId="4074712798" sldId="278"/>
            <ac:spMk id="59" creationId="{99D26AEB-DEDC-41F2-8B5D-F8C7A74481C7}"/>
          </ac:spMkLst>
        </pc:spChg>
        <pc:spChg chg="mod">
          <ac:chgData name="MAI THANH DANH" userId="bcae9703-6ee5-49d5-bc15-bbc94712c025" providerId="ADAL" clId="{417FBFC0-38FA-477E-8697-A89398BBB4D8}" dt="2023-03-31T18:34:39.207" v="208" actId="20577"/>
          <ac:spMkLst>
            <pc:docMk/>
            <pc:sldMk cId="4074712798" sldId="278"/>
            <ac:spMk id="64" creationId="{6E418ABF-1DAB-43D8-896A-9F853AA47AEF}"/>
          </ac:spMkLst>
        </pc:spChg>
        <pc:spChg chg="mod">
          <ac:chgData name="MAI THANH DANH" userId="bcae9703-6ee5-49d5-bc15-bbc94712c025" providerId="ADAL" clId="{417FBFC0-38FA-477E-8697-A89398BBB4D8}" dt="2023-03-31T18:34:41.253" v="210" actId="20577"/>
          <ac:spMkLst>
            <pc:docMk/>
            <pc:sldMk cId="4074712798" sldId="278"/>
            <ac:spMk id="69" creationId="{3318D224-423E-43B3-B54D-1C060BBCAEEB}"/>
          </ac:spMkLst>
        </pc:spChg>
      </pc:sldChg>
      <pc:sldChg chg="modSp mod">
        <pc:chgData name="MAI THANH DANH" userId="bcae9703-6ee5-49d5-bc15-bbc94712c025" providerId="ADAL" clId="{417FBFC0-38FA-477E-8697-A89398BBB4D8}" dt="2023-03-31T18:34:57.740" v="226" actId="20577"/>
        <pc:sldMkLst>
          <pc:docMk/>
          <pc:sldMk cId="2055565142" sldId="279"/>
        </pc:sldMkLst>
        <pc:spChg chg="mod">
          <ac:chgData name="MAI THANH DANH" userId="bcae9703-6ee5-49d5-bc15-bbc94712c025" providerId="ADAL" clId="{417FBFC0-38FA-477E-8697-A89398BBB4D8}" dt="2023-03-31T18:34:45.862" v="212" actId="20577"/>
          <ac:spMkLst>
            <pc:docMk/>
            <pc:sldMk cId="2055565142" sldId="279"/>
            <ac:spMk id="17" creationId="{49ECC404-AFC9-4772-95FF-42E6C31C5C21}"/>
          </ac:spMkLst>
        </pc:spChg>
        <pc:spChg chg="mod">
          <ac:chgData name="MAI THANH DANH" userId="bcae9703-6ee5-49d5-bc15-bbc94712c025" providerId="ADAL" clId="{417FBFC0-38FA-477E-8697-A89398BBB4D8}" dt="2023-03-31T18:34:48.569" v="214" actId="20577"/>
          <ac:spMkLst>
            <pc:docMk/>
            <pc:sldMk cId="2055565142" sldId="279"/>
            <ac:spMk id="42" creationId="{E74A29A0-C51F-430C-8EAF-CE441CA1DC52}"/>
          </ac:spMkLst>
        </pc:spChg>
        <pc:spChg chg="mod">
          <ac:chgData name="MAI THANH DANH" userId="bcae9703-6ee5-49d5-bc15-bbc94712c025" providerId="ADAL" clId="{417FBFC0-38FA-477E-8697-A89398BBB4D8}" dt="2023-03-31T18:34:50.365" v="216" actId="20577"/>
          <ac:spMkLst>
            <pc:docMk/>
            <pc:sldMk cId="2055565142" sldId="279"/>
            <ac:spMk id="47" creationId="{27D3C9FF-E96B-471A-893D-2AAAFA07FC3F}"/>
          </ac:spMkLst>
        </pc:spChg>
        <pc:spChg chg="mod">
          <ac:chgData name="MAI THANH DANH" userId="bcae9703-6ee5-49d5-bc15-bbc94712c025" providerId="ADAL" clId="{417FBFC0-38FA-477E-8697-A89398BBB4D8}" dt="2023-03-31T18:34:52.068" v="218" actId="20577"/>
          <ac:spMkLst>
            <pc:docMk/>
            <pc:sldMk cId="2055565142" sldId="279"/>
            <ac:spMk id="53" creationId="{44541429-1ECE-4BE3-AE5C-D8D3203D9F21}"/>
          </ac:spMkLst>
        </pc:spChg>
        <pc:spChg chg="mod">
          <ac:chgData name="MAI THANH DANH" userId="bcae9703-6ee5-49d5-bc15-bbc94712c025" providerId="ADAL" clId="{417FBFC0-38FA-477E-8697-A89398BBB4D8}" dt="2023-03-31T18:34:53.568" v="220" actId="20577"/>
          <ac:spMkLst>
            <pc:docMk/>
            <pc:sldMk cId="2055565142" sldId="279"/>
            <ac:spMk id="59" creationId="{99D26AEB-DEDC-41F2-8B5D-F8C7A74481C7}"/>
          </ac:spMkLst>
        </pc:spChg>
        <pc:spChg chg="mod">
          <ac:chgData name="MAI THANH DANH" userId="bcae9703-6ee5-49d5-bc15-bbc94712c025" providerId="ADAL" clId="{417FBFC0-38FA-477E-8697-A89398BBB4D8}" dt="2023-03-31T18:34:55.927" v="224" actId="20577"/>
          <ac:spMkLst>
            <pc:docMk/>
            <pc:sldMk cId="2055565142" sldId="279"/>
            <ac:spMk id="64" creationId="{6E418ABF-1DAB-43D8-896A-9F853AA47AEF}"/>
          </ac:spMkLst>
        </pc:spChg>
        <pc:spChg chg="mod">
          <ac:chgData name="MAI THANH DANH" userId="bcae9703-6ee5-49d5-bc15-bbc94712c025" providerId="ADAL" clId="{417FBFC0-38FA-477E-8697-A89398BBB4D8}" dt="2023-03-31T18:34:57.740" v="226" actId="20577"/>
          <ac:spMkLst>
            <pc:docMk/>
            <pc:sldMk cId="2055565142" sldId="279"/>
            <ac:spMk id="69" creationId="{3318D224-423E-43B3-B54D-1C060BBCAEEB}"/>
          </ac:spMkLst>
        </pc:spChg>
      </pc:sldChg>
      <pc:sldChg chg="modSp mod">
        <pc:chgData name="MAI THANH DANH" userId="bcae9703-6ee5-49d5-bc15-bbc94712c025" providerId="ADAL" clId="{417FBFC0-38FA-477E-8697-A89398BBB4D8}" dt="2023-03-31T18:35:15.128" v="238" actId="20577"/>
        <pc:sldMkLst>
          <pc:docMk/>
          <pc:sldMk cId="3616170514" sldId="280"/>
        </pc:sldMkLst>
        <pc:spChg chg="mod">
          <ac:chgData name="MAI THANH DANH" userId="bcae9703-6ee5-49d5-bc15-bbc94712c025" providerId="ADAL" clId="{417FBFC0-38FA-477E-8697-A89398BBB4D8}" dt="2023-03-31T18:35:06.379" v="228" actId="20577"/>
          <ac:spMkLst>
            <pc:docMk/>
            <pc:sldMk cId="3616170514" sldId="280"/>
            <ac:spMk id="17" creationId="{49ECC404-AFC9-4772-95FF-42E6C31C5C21}"/>
          </ac:spMkLst>
        </pc:spChg>
        <pc:spChg chg="mod">
          <ac:chgData name="MAI THANH DANH" userId="bcae9703-6ee5-49d5-bc15-bbc94712c025" providerId="ADAL" clId="{417FBFC0-38FA-477E-8697-A89398BBB4D8}" dt="2023-03-31T18:35:08.160" v="230" actId="20577"/>
          <ac:spMkLst>
            <pc:docMk/>
            <pc:sldMk cId="3616170514" sldId="280"/>
            <ac:spMk id="42" creationId="{E74A29A0-C51F-430C-8EAF-CE441CA1DC52}"/>
          </ac:spMkLst>
        </pc:spChg>
        <pc:spChg chg="mod">
          <ac:chgData name="MAI THANH DANH" userId="bcae9703-6ee5-49d5-bc15-bbc94712c025" providerId="ADAL" clId="{417FBFC0-38FA-477E-8697-A89398BBB4D8}" dt="2023-03-31T18:35:10.082" v="232" actId="20577"/>
          <ac:spMkLst>
            <pc:docMk/>
            <pc:sldMk cId="3616170514" sldId="280"/>
            <ac:spMk id="47" creationId="{27D3C9FF-E96B-471A-893D-2AAAFA07FC3F}"/>
          </ac:spMkLst>
        </pc:spChg>
        <pc:spChg chg="mod">
          <ac:chgData name="MAI THANH DANH" userId="bcae9703-6ee5-49d5-bc15-bbc94712c025" providerId="ADAL" clId="{417FBFC0-38FA-477E-8697-A89398BBB4D8}" dt="2023-03-31T18:35:12.004" v="234" actId="20577"/>
          <ac:spMkLst>
            <pc:docMk/>
            <pc:sldMk cId="3616170514" sldId="280"/>
            <ac:spMk id="53" creationId="{44541429-1ECE-4BE3-AE5C-D8D3203D9F21}"/>
          </ac:spMkLst>
        </pc:spChg>
        <pc:spChg chg="mod">
          <ac:chgData name="MAI THANH DANH" userId="bcae9703-6ee5-49d5-bc15-bbc94712c025" providerId="ADAL" clId="{417FBFC0-38FA-477E-8697-A89398BBB4D8}" dt="2023-03-31T18:35:13.457" v="236" actId="20577"/>
          <ac:spMkLst>
            <pc:docMk/>
            <pc:sldMk cId="3616170514" sldId="280"/>
            <ac:spMk id="59" creationId="{99D26AEB-DEDC-41F2-8B5D-F8C7A74481C7}"/>
          </ac:spMkLst>
        </pc:spChg>
        <pc:spChg chg="mod">
          <ac:chgData name="MAI THANH DANH" userId="bcae9703-6ee5-49d5-bc15-bbc94712c025" providerId="ADAL" clId="{417FBFC0-38FA-477E-8697-A89398BBB4D8}" dt="2023-03-31T18:35:15.128" v="238" actId="20577"/>
          <ac:spMkLst>
            <pc:docMk/>
            <pc:sldMk cId="3616170514" sldId="280"/>
            <ac:spMk id="64" creationId="{6E418ABF-1DAB-43D8-896A-9F853AA47AEF}"/>
          </ac:spMkLst>
        </pc:spChg>
      </pc:sldChg>
      <pc:sldChg chg="modSp mod">
        <pc:chgData name="MAI THANH DANH" userId="bcae9703-6ee5-49d5-bc15-bbc94712c025" providerId="ADAL" clId="{417FBFC0-38FA-477E-8697-A89398BBB4D8}" dt="2023-03-31T18:35:33.410" v="252" actId="20577"/>
        <pc:sldMkLst>
          <pc:docMk/>
          <pc:sldMk cId="75499711" sldId="281"/>
        </pc:sldMkLst>
        <pc:spChg chg="mod">
          <ac:chgData name="MAI THANH DANH" userId="bcae9703-6ee5-49d5-bc15-bbc94712c025" providerId="ADAL" clId="{417FBFC0-38FA-477E-8697-A89398BBB4D8}" dt="2023-03-31T18:35:21.005" v="240" actId="20577"/>
          <ac:spMkLst>
            <pc:docMk/>
            <pc:sldMk cId="75499711" sldId="281"/>
            <ac:spMk id="17" creationId="{49ECC404-AFC9-4772-95FF-42E6C31C5C21}"/>
          </ac:spMkLst>
        </pc:spChg>
        <pc:spChg chg="mod">
          <ac:chgData name="MAI THANH DANH" userId="bcae9703-6ee5-49d5-bc15-bbc94712c025" providerId="ADAL" clId="{417FBFC0-38FA-477E-8697-A89398BBB4D8}" dt="2023-03-31T18:35:24.974" v="244" actId="20577"/>
          <ac:spMkLst>
            <pc:docMk/>
            <pc:sldMk cId="75499711" sldId="281"/>
            <ac:spMk id="42" creationId="{E74A29A0-C51F-430C-8EAF-CE441CA1DC52}"/>
          </ac:spMkLst>
        </pc:spChg>
        <pc:spChg chg="mod">
          <ac:chgData name="MAI THANH DANH" userId="bcae9703-6ee5-49d5-bc15-bbc94712c025" providerId="ADAL" clId="{417FBFC0-38FA-477E-8697-A89398BBB4D8}" dt="2023-03-31T18:35:28.130" v="246" actId="20577"/>
          <ac:spMkLst>
            <pc:docMk/>
            <pc:sldMk cId="75499711" sldId="281"/>
            <ac:spMk id="47" creationId="{27D3C9FF-E96B-471A-893D-2AAAFA07FC3F}"/>
          </ac:spMkLst>
        </pc:spChg>
        <pc:spChg chg="mod">
          <ac:chgData name="MAI THANH DANH" userId="bcae9703-6ee5-49d5-bc15-bbc94712c025" providerId="ADAL" clId="{417FBFC0-38FA-477E-8697-A89398BBB4D8}" dt="2023-03-31T18:35:29.598" v="248" actId="20577"/>
          <ac:spMkLst>
            <pc:docMk/>
            <pc:sldMk cId="75499711" sldId="281"/>
            <ac:spMk id="53" creationId="{44541429-1ECE-4BE3-AE5C-D8D3203D9F21}"/>
          </ac:spMkLst>
        </pc:spChg>
        <pc:spChg chg="mod">
          <ac:chgData name="MAI THANH DANH" userId="bcae9703-6ee5-49d5-bc15-bbc94712c025" providerId="ADAL" clId="{417FBFC0-38FA-477E-8697-A89398BBB4D8}" dt="2023-03-31T18:35:31.739" v="250" actId="20577"/>
          <ac:spMkLst>
            <pc:docMk/>
            <pc:sldMk cId="75499711" sldId="281"/>
            <ac:spMk id="59" creationId="{99D26AEB-DEDC-41F2-8B5D-F8C7A74481C7}"/>
          </ac:spMkLst>
        </pc:spChg>
        <pc:spChg chg="mod">
          <ac:chgData name="MAI THANH DANH" userId="bcae9703-6ee5-49d5-bc15-bbc94712c025" providerId="ADAL" clId="{417FBFC0-38FA-477E-8697-A89398BBB4D8}" dt="2023-03-31T18:35:33.410" v="252" actId="20577"/>
          <ac:spMkLst>
            <pc:docMk/>
            <pc:sldMk cId="75499711" sldId="281"/>
            <ac:spMk id="64" creationId="{6E418ABF-1DAB-43D8-896A-9F853AA47AEF}"/>
          </ac:spMkLst>
        </pc:spChg>
      </pc:sldChg>
      <pc:sldChg chg="modSp mod">
        <pc:chgData name="MAI THANH DANH" userId="bcae9703-6ee5-49d5-bc15-bbc94712c025" providerId="ADAL" clId="{417FBFC0-38FA-477E-8697-A89398BBB4D8}" dt="2023-03-31T18:35:47.456" v="264" actId="20577"/>
        <pc:sldMkLst>
          <pc:docMk/>
          <pc:sldMk cId="213834284" sldId="282"/>
        </pc:sldMkLst>
        <pc:spChg chg="mod">
          <ac:chgData name="MAI THANH DANH" userId="bcae9703-6ee5-49d5-bc15-bbc94712c025" providerId="ADAL" clId="{417FBFC0-38FA-477E-8697-A89398BBB4D8}" dt="2023-03-31T18:35:38.066" v="254" actId="20577"/>
          <ac:spMkLst>
            <pc:docMk/>
            <pc:sldMk cId="213834284" sldId="282"/>
            <ac:spMk id="17" creationId="{49ECC404-AFC9-4772-95FF-42E6C31C5C21}"/>
          </ac:spMkLst>
        </pc:spChg>
        <pc:spChg chg="mod">
          <ac:chgData name="MAI THANH DANH" userId="bcae9703-6ee5-49d5-bc15-bbc94712c025" providerId="ADAL" clId="{417FBFC0-38FA-477E-8697-A89398BBB4D8}" dt="2023-03-31T18:35:39.660" v="256" actId="20577"/>
          <ac:spMkLst>
            <pc:docMk/>
            <pc:sldMk cId="213834284" sldId="282"/>
            <ac:spMk id="42" creationId="{E74A29A0-C51F-430C-8EAF-CE441CA1DC52}"/>
          </ac:spMkLst>
        </pc:spChg>
        <pc:spChg chg="mod">
          <ac:chgData name="MAI THANH DANH" userId="bcae9703-6ee5-49d5-bc15-bbc94712c025" providerId="ADAL" clId="{417FBFC0-38FA-477E-8697-A89398BBB4D8}" dt="2023-03-31T18:35:41.988" v="258" actId="20577"/>
          <ac:spMkLst>
            <pc:docMk/>
            <pc:sldMk cId="213834284" sldId="282"/>
            <ac:spMk id="47" creationId="{27D3C9FF-E96B-471A-893D-2AAAFA07FC3F}"/>
          </ac:spMkLst>
        </pc:spChg>
        <pc:spChg chg="mod">
          <ac:chgData name="MAI THANH DANH" userId="bcae9703-6ee5-49d5-bc15-bbc94712c025" providerId="ADAL" clId="{417FBFC0-38FA-477E-8697-A89398BBB4D8}" dt="2023-03-31T18:35:44.034" v="260" actId="20577"/>
          <ac:spMkLst>
            <pc:docMk/>
            <pc:sldMk cId="213834284" sldId="282"/>
            <ac:spMk id="53" creationId="{44541429-1ECE-4BE3-AE5C-D8D3203D9F21}"/>
          </ac:spMkLst>
        </pc:spChg>
        <pc:spChg chg="mod">
          <ac:chgData name="MAI THANH DANH" userId="bcae9703-6ee5-49d5-bc15-bbc94712c025" providerId="ADAL" clId="{417FBFC0-38FA-477E-8697-A89398BBB4D8}" dt="2023-03-31T18:35:45.909" v="262" actId="20577"/>
          <ac:spMkLst>
            <pc:docMk/>
            <pc:sldMk cId="213834284" sldId="282"/>
            <ac:spMk id="59" creationId="{99D26AEB-DEDC-41F2-8B5D-F8C7A74481C7}"/>
          </ac:spMkLst>
        </pc:spChg>
        <pc:spChg chg="mod">
          <ac:chgData name="MAI THANH DANH" userId="bcae9703-6ee5-49d5-bc15-bbc94712c025" providerId="ADAL" clId="{417FBFC0-38FA-477E-8697-A89398BBB4D8}" dt="2023-03-31T18:35:47.456" v="264" actId="20577"/>
          <ac:spMkLst>
            <pc:docMk/>
            <pc:sldMk cId="213834284" sldId="282"/>
            <ac:spMk id="64" creationId="{6E418ABF-1DAB-43D8-896A-9F853AA47AEF}"/>
          </ac:spMkLst>
        </pc:spChg>
      </pc:sldChg>
      <pc:sldChg chg="modSp mod">
        <pc:chgData name="MAI THANH DANH" userId="bcae9703-6ee5-49d5-bc15-bbc94712c025" providerId="ADAL" clId="{417FBFC0-38FA-477E-8697-A89398BBB4D8}" dt="2023-03-31T18:36:01.988" v="276" actId="20577"/>
        <pc:sldMkLst>
          <pc:docMk/>
          <pc:sldMk cId="2249278240" sldId="283"/>
        </pc:sldMkLst>
        <pc:spChg chg="mod">
          <ac:chgData name="MAI THANH DANH" userId="bcae9703-6ee5-49d5-bc15-bbc94712c025" providerId="ADAL" clId="{417FBFC0-38FA-477E-8697-A89398BBB4D8}" dt="2023-03-31T18:35:51.802" v="266" actId="20577"/>
          <ac:spMkLst>
            <pc:docMk/>
            <pc:sldMk cId="2249278240" sldId="283"/>
            <ac:spMk id="17" creationId="{49ECC404-AFC9-4772-95FF-42E6C31C5C21}"/>
          </ac:spMkLst>
        </pc:spChg>
        <pc:spChg chg="mod">
          <ac:chgData name="MAI THANH DANH" userId="bcae9703-6ee5-49d5-bc15-bbc94712c025" providerId="ADAL" clId="{417FBFC0-38FA-477E-8697-A89398BBB4D8}" dt="2023-03-31T18:35:53.036" v="268" actId="20577"/>
          <ac:spMkLst>
            <pc:docMk/>
            <pc:sldMk cId="2249278240" sldId="283"/>
            <ac:spMk id="42" creationId="{E74A29A0-C51F-430C-8EAF-CE441CA1DC52}"/>
          </ac:spMkLst>
        </pc:spChg>
        <pc:spChg chg="mod">
          <ac:chgData name="MAI THANH DANH" userId="bcae9703-6ee5-49d5-bc15-bbc94712c025" providerId="ADAL" clId="{417FBFC0-38FA-477E-8697-A89398BBB4D8}" dt="2023-03-31T18:35:54.739" v="270" actId="20577"/>
          <ac:spMkLst>
            <pc:docMk/>
            <pc:sldMk cId="2249278240" sldId="283"/>
            <ac:spMk id="47" creationId="{27D3C9FF-E96B-471A-893D-2AAAFA07FC3F}"/>
          </ac:spMkLst>
        </pc:spChg>
        <pc:spChg chg="mod">
          <ac:chgData name="MAI THANH DANH" userId="bcae9703-6ee5-49d5-bc15-bbc94712c025" providerId="ADAL" clId="{417FBFC0-38FA-477E-8697-A89398BBB4D8}" dt="2023-03-31T18:35:56.192" v="272" actId="20577"/>
          <ac:spMkLst>
            <pc:docMk/>
            <pc:sldMk cId="2249278240" sldId="283"/>
            <ac:spMk id="53" creationId="{44541429-1ECE-4BE3-AE5C-D8D3203D9F21}"/>
          </ac:spMkLst>
        </pc:spChg>
        <pc:spChg chg="mod">
          <ac:chgData name="MAI THANH DANH" userId="bcae9703-6ee5-49d5-bc15-bbc94712c025" providerId="ADAL" clId="{417FBFC0-38FA-477E-8697-A89398BBB4D8}" dt="2023-03-31T18:35:59.020" v="274" actId="20577"/>
          <ac:spMkLst>
            <pc:docMk/>
            <pc:sldMk cId="2249278240" sldId="283"/>
            <ac:spMk id="59" creationId="{99D26AEB-DEDC-41F2-8B5D-F8C7A74481C7}"/>
          </ac:spMkLst>
        </pc:spChg>
        <pc:spChg chg="mod">
          <ac:chgData name="MAI THANH DANH" userId="bcae9703-6ee5-49d5-bc15-bbc94712c025" providerId="ADAL" clId="{417FBFC0-38FA-477E-8697-A89398BBB4D8}" dt="2023-03-31T18:36:01.988" v="276" actId="20577"/>
          <ac:spMkLst>
            <pc:docMk/>
            <pc:sldMk cId="2249278240" sldId="283"/>
            <ac:spMk id="64" creationId="{6E418ABF-1DAB-43D8-896A-9F853AA47AEF}"/>
          </ac:spMkLst>
        </pc:spChg>
      </pc:sldChg>
      <pc:sldChg chg="modSp del mod modAnim">
        <pc:chgData name="MAI THANH DANH" userId="bcae9703-6ee5-49d5-bc15-bbc94712c025" providerId="ADAL" clId="{417FBFC0-38FA-477E-8697-A89398BBB4D8}" dt="2023-04-01T05:17:28.070" v="683" actId="47"/>
        <pc:sldMkLst>
          <pc:docMk/>
          <pc:sldMk cId="3015313126" sldId="284"/>
        </pc:sldMkLst>
        <pc:spChg chg="mod">
          <ac:chgData name="MAI THANH DANH" userId="bcae9703-6ee5-49d5-bc15-bbc94712c025" providerId="ADAL" clId="{417FBFC0-38FA-477E-8697-A89398BBB4D8}" dt="2023-04-01T04:49:38.506" v="457" actId="20577"/>
          <ac:spMkLst>
            <pc:docMk/>
            <pc:sldMk cId="3015313126" sldId="284"/>
            <ac:spMk id="5" creationId="{F0D58FA7-32D2-6C09-E591-8C9AAD4F6938}"/>
          </ac:spMkLst>
        </pc:spChg>
        <pc:spChg chg="mod">
          <ac:chgData name="MAI THANH DANH" userId="bcae9703-6ee5-49d5-bc15-bbc94712c025" providerId="ADAL" clId="{417FBFC0-38FA-477E-8697-A89398BBB4D8}" dt="2023-03-31T18:36:05.972" v="278" actId="20577"/>
          <ac:spMkLst>
            <pc:docMk/>
            <pc:sldMk cId="3015313126" sldId="284"/>
            <ac:spMk id="17" creationId="{49ECC404-AFC9-4772-95FF-42E6C31C5C21}"/>
          </ac:spMkLst>
        </pc:spChg>
        <pc:spChg chg="mod">
          <ac:chgData name="MAI THANH DANH" userId="bcae9703-6ee5-49d5-bc15-bbc94712c025" providerId="ADAL" clId="{417FBFC0-38FA-477E-8697-A89398BBB4D8}" dt="2023-03-31T18:36:08.144" v="280" actId="20577"/>
          <ac:spMkLst>
            <pc:docMk/>
            <pc:sldMk cId="3015313126" sldId="284"/>
            <ac:spMk id="42" creationId="{E74A29A0-C51F-430C-8EAF-CE441CA1DC52}"/>
          </ac:spMkLst>
        </pc:spChg>
        <pc:spChg chg="mod">
          <ac:chgData name="MAI THANH DANH" userId="bcae9703-6ee5-49d5-bc15-bbc94712c025" providerId="ADAL" clId="{417FBFC0-38FA-477E-8697-A89398BBB4D8}" dt="2023-03-31T18:36:09.972" v="282" actId="20577"/>
          <ac:spMkLst>
            <pc:docMk/>
            <pc:sldMk cId="3015313126" sldId="284"/>
            <ac:spMk id="47" creationId="{27D3C9FF-E96B-471A-893D-2AAAFA07FC3F}"/>
          </ac:spMkLst>
        </pc:spChg>
        <pc:spChg chg="mod">
          <ac:chgData name="MAI THANH DANH" userId="bcae9703-6ee5-49d5-bc15-bbc94712c025" providerId="ADAL" clId="{417FBFC0-38FA-477E-8697-A89398BBB4D8}" dt="2023-03-31T18:36:12.784" v="284" actId="20577"/>
          <ac:spMkLst>
            <pc:docMk/>
            <pc:sldMk cId="3015313126" sldId="284"/>
            <ac:spMk id="53" creationId="{44541429-1ECE-4BE3-AE5C-D8D3203D9F21}"/>
          </ac:spMkLst>
        </pc:spChg>
        <pc:spChg chg="mod">
          <ac:chgData name="MAI THANH DANH" userId="bcae9703-6ee5-49d5-bc15-bbc94712c025" providerId="ADAL" clId="{417FBFC0-38FA-477E-8697-A89398BBB4D8}" dt="2023-03-31T18:36:14.518" v="286" actId="20577"/>
          <ac:spMkLst>
            <pc:docMk/>
            <pc:sldMk cId="3015313126" sldId="284"/>
            <ac:spMk id="59" creationId="{99D26AEB-DEDC-41F2-8B5D-F8C7A74481C7}"/>
          </ac:spMkLst>
        </pc:spChg>
        <pc:spChg chg="mod">
          <ac:chgData name="MAI THANH DANH" userId="bcae9703-6ee5-49d5-bc15-bbc94712c025" providerId="ADAL" clId="{417FBFC0-38FA-477E-8697-A89398BBB4D8}" dt="2023-03-31T18:36:17.111" v="288" actId="20577"/>
          <ac:spMkLst>
            <pc:docMk/>
            <pc:sldMk cId="3015313126" sldId="284"/>
            <ac:spMk id="64" creationId="{6E418ABF-1DAB-43D8-896A-9F853AA47AEF}"/>
          </ac:spMkLst>
        </pc:spChg>
      </pc:sldChg>
      <pc:sldChg chg="addSp delSp modSp mod delAnim modAnim">
        <pc:chgData name="MAI THANH DANH" userId="bcae9703-6ee5-49d5-bc15-bbc94712c025" providerId="ADAL" clId="{417FBFC0-38FA-477E-8697-A89398BBB4D8}" dt="2023-03-31T18:24:53.213" v="8" actId="1076"/>
        <pc:sldMkLst>
          <pc:docMk/>
          <pc:sldMk cId="554987578" sldId="285"/>
        </pc:sldMkLst>
        <pc:spChg chg="add del mod">
          <ac:chgData name="MAI THANH DANH" userId="bcae9703-6ee5-49d5-bc15-bbc94712c025" providerId="ADAL" clId="{417FBFC0-38FA-477E-8697-A89398BBB4D8}" dt="2023-03-31T18:24:46.931" v="6"/>
          <ac:spMkLst>
            <pc:docMk/>
            <pc:sldMk cId="554987578" sldId="285"/>
            <ac:spMk id="2" creationId="{C4DBB22C-435C-05B2-B70A-33A853F99C0C}"/>
          </ac:spMkLst>
        </pc:spChg>
        <pc:spChg chg="mod">
          <ac:chgData name="MAI THANH DANH" userId="bcae9703-6ee5-49d5-bc15-bbc94712c025" providerId="ADAL" clId="{417FBFC0-38FA-477E-8697-A89398BBB4D8}" dt="2023-03-31T18:24:42.292" v="5"/>
          <ac:spMkLst>
            <pc:docMk/>
            <pc:sldMk cId="554987578" sldId="285"/>
            <ac:spMk id="19" creationId="{BA5683B9-3E58-4AF3-FA71-7B8493F51F41}"/>
          </ac:spMkLst>
        </pc:spChg>
        <pc:spChg chg="mod">
          <ac:chgData name="MAI THANH DANH" userId="bcae9703-6ee5-49d5-bc15-bbc94712c025" providerId="ADAL" clId="{417FBFC0-38FA-477E-8697-A89398BBB4D8}" dt="2023-03-31T18:24:42.292" v="5"/>
          <ac:spMkLst>
            <pc:docMk/>
            <pc:sldMk cId="554987578" sldId="285"/>
            <ac:spMk id="20" creationId="{275A770D-7555-C7EB-5398-91A1DAA60756}"/>
          </ac:spMkLst>
        </pc:spChg>
        <pc:spChg chg="mod">
          <ac:chgData name="MAI THANH DANH" userId="bcae9703-6ee5-49d5-bc15-bbc94712c025" providerId="ADAL" clId="{417FBFC0-38FA-477E-8697-A89398BBB4D8}" dt="2023-03-31T18:24:42.292" v="5"/>
          <ac:spMkLst>
            <pc:docMk/>
            <pc:sldMk cId="554987578" sldId="285"/>
            <ac:spMk id="22" creationId="{F8F41C8E-BD67-934A-D1C1-618FA6370D91}"/>
          </ac:spMkLst>
        </pc:spChg>
        <pc:spChg chg="mod">
          <ac:chgData name="MAI THANH DANH" userId="bcae9703-6ee5-49d5-bc15-bbc94712c025" providerId="ADAL" clId="{417FBFC0-38FA-477E-8697-A89398BBB4D8}" dt="2023-03-31T18:24:42.292" v="5"/>
          <ac:spMkLst>
            <pc:docMk/>
            <pc:sldMk cId="554987578" sldId="285"/>
            <ac:spMk id="23" creationId="{03FDF3FD-165A-6A57-73C2-637FAABD739A}"/>
          </ac:spMkLst>
        </pc:spChg>
        <pc:spChg chg="mod">
          <ac:chgData name="MAI THANH DANH" userId="bcae9703-6ee5-49d5-bc15-bbc94712c025" providerId="ADAL" clId="{417FBFC0-38FA-477E-8697-A89398BBB4D8}" dt="2023-03-31T18:24:42.292" v="5"/>
          <ac:spMkLst>
            <pc:docMk/>
            <pc:sldMk cId="554987578" sldId="285"/>
            <ac:spMk id="25" creationId="{1A00D9B9-1F79-011B-DB8C-FC01706A83F0}"/>
          </ac:spMkLst>
        </pc:spChg>
        <pc:spChg chg="mod">
          <ac:chgData name="MAI THANH DANH" userId="bcae9703-6ee5-49d5-bc15-bbc94712c025" providerId="ADAL" clId="{417FBFC0-38FA-477E-8697-A89398BBB4D8}" dt="2023-03-31T18:24:42.292" v="5"/>
          <ac:spMkLst>
            <pc:docMk/>
            <pc:sldMk cId="554987578" sldId="285"/>
            <ac:spMk id="26" creationId="{A7D37A1D-37DB-A40E-9DD0-DFD3F9DD8285}"/>
          </ac:spMkLst>
        </pc:spChg>
        <pc:spChg chg="mod">
          <ac:chgData name="MAI THANH DANH" userId="bcae9703-6ee5-49d5-bc15-bbc94712c025" providerId="ADAL" clId="{417FBFC0-38FA-477E-8697-A89398BBB4D8}" dt="2023-03-31T18:24:42.292" v="5"/>
          <ac:spMkLst>
            <pc:docMk/>
            <pc:sldMk cId="554987578" sldId="285"/>
            <ac:spMk id="28" creationId="{F40E88E3-5D13-E2DA-449A-92A214BF5F02}"/>
          </ac:spMkLst>
        </pc:spChg>
        <pc:spChg chg="mod">
          <ac:chgData name="MAI THANH DANH" userId="bcae9703-6ee5-49d5-bc15-bbc94712c025" providerId="ADAL" clId="{417FBFC0-38FA-477E-8697-A89398BBB4D8}" dt="2023-03-31T18:24:42.292" v="5"/>
          <ac:spMkLst>
            <pc:docMk/>
            <pc:sldMk cId="554987578" sldId="285"/>
            <ac:spMk id="29" creationId="{A89BB0C9-AA87-A3CA-35BD-A42B80DAE282}"/>
          </ac:spMkLst>
        </pc:spChg>
        <pc:spChg chg="add mod">
          <ac:chgData name="MAI THANH DANH" userId="bcae9703-6ee5-49d5-bc15-bbc94712c025" providerId="ADAL" clId="{417FBFC0-38FA-477E-8697-A89398BBB4D8}" dt="2023-03-31T18:24:53.213" v="8" actId="1076"/>
          <ac:spMkLst>
            <pc:docMk/>
            <pc:sldMk cId="554987578" sldId="285"/>
            <ac:spMk id="30" creationId="{7E31C65F-0661-05D8-6E97-4AAF20C14E72}"/>
          </ac:spMkLst>
        </pc:spChg>
        <pc:spChg chg="mod">
          <ac:chgData name="MAI THANH DANH" userId="bcae9703-6ee5-49d5-bc15-bbc94712c025" providerId="ADAL" clId="{417FBFC0-38FA-477E-8697-A89398BBB4D8}" dt="2023-03-31T18:24:47.978" v="7"/>
          <ac:spMkLst>
            <pc:docMk/>
            <pc:sldMk cId="554987578" sldId="285"/>
            <ac:spMk id="61" creationId="{4B0A4536-98ED-BC9B-2E0D-7F04F66B364A}"/>
          </ac:spMkLst>
        </pc:spChg>
        <pc:spChg chg="mod">
          <ac:chgData name="MAI THANH DANH" userId="bcae9703-6ee5-49d5-bc15-bbc94712c025" providerId="ADAL" clId="{417FBFC0-38FA-477E-8697-A89398BBB4D8}" dt="2023-03-31T18:24:47.978" v="7"/>
          <ac:spMkLst>
            <pc:docMk/>
            <pc:sldMk cId="554987578" sldId="285"/>
            <ac:spMk id="66" creationId="{CE309550-D008-F68F-8FD8-67A3E4369315}"/>
          </ac:spMkLst>
        </pc:spChg>
        <pc:spChg chg="mod">
          <ac:chgData name="MAI THANH DANH" userId="bcae9703-6ee5-49d5-bc15-bbc94712c025" providerId="ADAL" clId="{417FBFC0-38FA-477E-8697-A89398BBB4D8}" dt="2023-03-31T18:24:47.978" v="7"/>
          <ac:spMkLst>
            <pc:docMk/>
            <pc:sldMk cId="554987578" sldId="285"/>
            <ac:spMk id="72" creationId="{0631D6E9-BBE1-AA3B-C833-C2329480C44D}"/>
          </ac:spMkLst>
        </pc:spChg>
        <pc:spChg chg="mod">
          <ac:chgData name="MAI THANH DANH" userId="bcae9703-6ee5-49d5-bc15-bbc94712c025" providerId="ADAL" clId="{417FBFC0-38FA-477E-8697-A89398BBB4D8}" dt="2023-03-31T18:24:47.978" v="7"/>
          <ac:spMkLst>
            <pc:docMk/>
            <pc:sldMk cId="554987578" sldId="285"/>
            <ac:spMk id="73" creationId="{22B04F09-72F7-9635-B4E9-5BA07A2EBCCD}"/>
          </ac:spMkLst>
        </pc:spChg>
        <pc:spChg chg="mod">
          <ac:chgData name="MAI THANH DANH" userId="bcae9703-6ee5-49d5-bc15-bbc94712c025" providerId="ADAL" clId="{417FBFC0-38FA-477E-8697-A89398BBB4D8}" dt="2023-03-31T18:24:47.978" v="7"/>
          <ac:spMkLst>
            <pc:docMk/>
            <pc:sldMk cId="554987578" sldId="285"/>
            <ac:spMk id="75" creationId="{4B7F921E-4797-7213-4EAB-CD46AEF1FC57}"/>
          </ac:spMkLst>
        </pc:spChg>
        <pc:spChg chg="mod">
          <ac:chgData name="MAI THANH DANH" userId="bcae9703-6ee5-49d5-bc15-bbc94712c025" providerId="ADAL" clId="{417FBFC0-38FA-477E-8697-A89398BBB4D8}" dt="2023-03-31T18:24:47.978" v="7"/>
          <ac:spMkLst>
            <pc:docMk/>
            <pc:sldMk cId="554987578" sldId="285"/>
            <ac:spMk id="76" creationId="{1EB414FE-5065-EFFD-D24D-A6D8DFC0877D}"/>
          </ac:spMkLst>
        </pc:spChg>
        <pc:spChg chg="mod">
          <ac:chgData name="MAI THANH DANH" userId="bcae9703-6ee5-49d5-bc15-bbc94712c025" providerId="ADAL" clId="{417FBFC0-38FA-477E-8697-A89398BBB4D8}" dt="2023-03-31T18:24:47.978" v="7"/>
          <ac:spMkLst>
            <pc:docMk/>
            <pc:sldMk cId="554987578" sldId="285"/>
            <ac:spMk id="78" creationId="{C20D15A4-DDEC-D04C-C0A0-0506302EEAC4}"/>
          </ac:spMkLst>
        </pc:spChg>
        <pc:spChg chg="mod">
          <ac:chgData name="MAI THANH DANH" userId="bcae9703-6ee5-49d5-bc15-bbc94712c025" providerId="ADAL" clId="{417FBFC0-38FA-477E-8697-A89398BBB4D8}" dt="2023-03-31T18:24:47.978" v="7"/>
          <ac:spMkLst>
            <pc:docMk/>
            <pc:sldMk cId="554987578" sldId="285"/>
            <ac:spMk id="79" creationId="{5CFB1493-208A-8F40-0F8A-B4853D4AC393}"/>
          </ac:spMkLst>
        </pc:spChg>
        <pc:spChg chg="del">
          <ac:chgData name="MAI THANH DANH" userId="bcae9703-6ee5-49d5-bc15-bbc94712c025" providerId="ADAL" clId="{417FBFC0-38FA-477E-8697-A89398BBB4D8}" dt="2023-03-31T18:24:28.104" v="0" actId="478"/>
          <ac:spMkLst>
            <pc:docMk/>
            <pc:sldMk cId="554987578" sldId="285"/>
            <ac:spMk id="120" creationId="{803EFE6D-94EC-486A-BC11-4BD0E5466D73}"/>
          </ac:spMkLst>
        </pc:spChg>
        <pc:spChg chg="del">
          <ac:chgData name="MAI THANH DANH" userId="bcae9703-6ee5-49d5-bc15-bbc94712c025" providerId="ADAL" clId="{417FBFC0-38FA-477E-8697-A89398BBB4D8}" dt="2023-03-31T18:24:28.104" v="0" actId="478"/>
          <ac:spMkLst>
            <pc:docMk/>
            <pc:sldMk cId="554987578" sldId="285"/>
            <ac:spMk id="124" creationId="{EF57D521-A84C-4873-B4AD-1BEA7AE91599}"/>
          </ac:spMkLst>
        </pc:spChg>
        <pc:spChg chg="del">
          <ac:chgData name="MAI THANH DANH" userId="bcae9703-6ee5-49d5-bc15-bbc94712c025" providerId="ADAL" clId="{417FBFC0-38FA-477E-8697-A89398BBB4D8}" dt="2023-03-31T18:24:28.104" v="0" actId="478"/>
          <ac:spMkLst>
            <pc:docMk/>
            <pc:sldMk cId="554987578" sldId="285"/>
            <ac:spMk id="128" creationId="{92B2C9F2-254A-4E4D-9238-351BAA957E7B}"/>
          </ac:spMkLst>
        </pc:spChg>
        <pc:spChg chg="del">
          <ac:chgData name="MAI THANH DANH" userId="bcae9703-6ee5-49d5-bc15-bbc94712c025" providerId="ADAL" clId="{417FBFC0-38FA-477E-8697-A89398BBB4D8}" dt="2023-03-31T18:24:28.104" v="0" actId="478"/>
          <ac:spMkLst>
            <pc:docMk/>
            <pc:sldMk cId="554987578" sldId="285"/>
            <ac:spMk id="132" creationId="{ABD22872-6651-453F-B64F-B43EA60FCC52}"/>
          </ac:spMkLst>
        </pc:spChg>
        <pc:spChg chg="del">
          <ac:chgData name="MAI THANH DANH" userId="bcae9703-6ee5-49d5-bc15-bbc94712c025" providerId="ADAL" clId="{417FBFC0-38FA-477E-8697-A89398BBB4D8}" dt="2023-03-31T18:24:28.104" v="0" actId="478"/>
          <ac:spMkLst>
            <pc:docMk/>
            <pc:sldMk cId="554987578" sldId="285"/>
            <ac:spMk id="133" creationId="{9442E2FE-6D4D-41A3-AFB4-B7046976EB8F}"/>
          </ac:spMkLst>
        </pc:spChg>
        <pc:spChg chg="del">
          <ac:chgData name="MAI THANH DANH" userId="bcae9703-6ee5-49d5-bc15-bbc94712c025" providerId="ADAL" clId="{417FBFC0-38FA-477E-8697-A89398BBB4D8}" dt="2023-03-31T18:24:28.104" v="0" actId="478"/>
          <ac:spMkLst>
            <pc:docMk/>
            <pc:sldMk cId="554987578" sldId="285"/>
            <ac:spMk id="134" creationId="{E86F8AFB-ECB1-4FCB-A50D-1099BE94CDF4}"/>
          </ac:spMkLst>
        </pc:spChg>
        <pc:spChg chg="del">
          <ac:chgData name="MAI THANH DANH" userId="bcae9703-6ee5-49d5-bc15-bbc94712c025" providerId="ADAL" clId="{417FBFC0-38FA-477E-8697-A89398BBB4D8}" dt="2023-03-31T18:24:28.104" v="0" actId="478"/>
          <ac:spMkLst>
            <pc:docMk/>
            <pc:sldMk cId="554987578" sldId="285"/>
            <ac:spMk id="135" creationId="{32905C6C-0EDD-4F5F-AE76-DFD003D9FB6E}"/>
          </ac:spMkLst>
        </pc:spChg>
        <pc:spChg chg="del">
          <ac:chgData name="MAI THANH DANH" userId="bcae9703-6ee5-49d5-bc15-bbc94712c025" providerId="ADAL" clId="{417FBFC0-38FA-477E-8697-A89398BBB4D8}" dt="2023-03-31T18:24:28.104" v="0" actId="478"/>
          <ac:spMkLst>
            <pc:docMk/>
            <pc:sldMk cId="554987578" sldId="285"/>
            <ac:spMk id="136" creationId="{92544576-C88A-4A1D-8DF0-47498FA32B9E}"/>
          </ac:spMkLst>
        </pc:spChg>
        <pc:spChg chg="mod">
          <ac:chgData name="MAI THANH DANH" userId="bcae9703-6ee5-49d5-bc15-bbc94712c025" providerId="ADAL" clId="{417FBFC0-38FA-477E-8697-A89398BBB4D8}" dt="2023-03-31T18:24:33.346" v="2" actId="20577"/>
          <ac:spMkLst>
            <pc:docMk/>
            <pc:sldMk cId="554987578" sldId="285"/>
            <ac:spMk id="148" creationId="{BC90CD6A-F42E-47FA-AFE2-6710C4850F83}"/>
          </ac:spMkLst>
        </pc:spChg>
        <pc:spChg chg="del">
          <ac:chgData name="MAI THANH DANH" userId="bcae9703-6ee5-49d5-bc15-bbc94712c025" providerId="ADAL" clId="{417FBFC0-38FA-477E-8697-A89398BBB4D8}" dt="2023-03-31T18:24:28.104" v="0" actId="478"/>
          <ac:spMkLst>
            <pc:docMk/>
            <pc:sldMk cId="554987578" sldId="285"/>
            <ac:spMk id="153" creationId="{9A35FFE9-BF86-4E84-9240-A5FB74FE3D70}"/>
          </ac:spMkLst>
        </pc:spChg>
        <pc:grpChg chg="add del mod">
          <ac:chgData name="MAI THANH DANH" userId="bcae9703-6ee5-49d5-bc15-bbc94712c025" providerId="ADAL" clId="{417FBFC0-38FA-477E-8697-A89398BBB4D8}" dt="2023-03-31T18:24:46.931" v="6"/>
          <ac:grpSpMkLst>
            <pc:docMk/>
            <pc:sldMk cId="554987578" sldId="285"/>
            <ac:grpSpMk id="3" creationId="{F7947056-70A6-F70B-DB37-1F2B66856C2E}"/>
          </ac:grpSpMkLst>
        </pc:grpChg>
        <pc:grpChg chg="add del mod">
          <ac:chgData name="MAI THANH DANH" userId="bcae9703-6ee5-49d5-bc15-bbc94712c025" providerId="ADAL" clId="{417FBFC0-38FA-477E-8697-A89398BBB4D8}" dt="2023-03-31T18:24:46.931" v="6"/>
          <ac:grpSpMkLst>
            <pc:docMk/>
            <pc:sldMk cId="554987578" sldId="285"/>
            <ac:grpSpMk id="6" creationId="{885FA682-F65B-7611-366E-FEE42F575091}"/>
          </ac:grpSpMkLst>
        </pc:grpChg>
        <pc:grpChg chg="add del mod">
          <ac:chgData name="MAI THANH DANH" userId="bcae9703-6ee5-49d5-bc15-bbc94712c025" providerId="ADAL" clId="{417FBFC0-38FA-477E-8697-A89398BBB4D8}" dt="2023-03-31T18:24:46.931" v="6"/>
          <ac:grpSpMkLst>
            <pc:docMk/>
            <pc:sldMk cId="554987578" sldId="285"/>
            <ac:grpSpMk id="9" creationId="{662A4CCD-F70C-9A22-8B88-90A193FF36DD}"/>
          </ac:grpSpMkLst>
        </pc:grpChg>
        <pc:grpChg chg="add del mod">
          <ac:chgData name="MAI THANH DANH" userId="bcae9703-6ee5-49d5-bc15-bbc94712c025" providerId="ADAL" clId="{417FBFC0-38FA-477E-8697-A89398BBB4D8}" dt="2023-03-31T18:24:46.931" v="6"/>
          <ac:grpSpMkLst>
            <pc:docMk/>
            <pc:sldMk cId="554987578" sldId="285"/>
            <ac:grpSpMk id="12" creationId="{1000BAAC-7593-2AAF-EF48-3BD717514813}"/>
          </ac:grpSpMkLst>
        </pc:grpChg>
        <pc:grpChg chg="add del mod">
          <ac:chgData name="MAI THANH DANH" userId="bcae9703-6ee5-49d5-bc15-bbc94712c025" providerId="ADAL" clId="{417FBFC0-38FA-477E-8697-A89398BBB4D8}" dt="2023-03-31T18:24:46.931" v="6"/>
          <ac:grpSpMkLst>
            <pc:docMk/>
            <pc:sldMk cId="554987578" sldId="285"/>
            <ac:grpSpMk id="18" creationId="{41E2517A-07E6-B40A-D06D-B49B65F5609C}"/>
          </ac:grpSpMkLst>
        </pc:grpChg>
        <pc:grpChg chg="add del mod">
          <ac:chgData name="MAI THANH DANH" userId="bcae9703-6ee5-49d5-bc15-bbc94712c025" providerId="ADAL" clId="{417FBFC0-38FA-477E-8697-A89398BBB4D8}" dt="2023-03-31T18:24:46.931" v="6"/>
          <ac:grpSpMkLst>
            <pc:docMk/>
            <pc:sldMk cId="554987578" sldId="285"/>
            <ac:grpSpMk id="21" creationId="{7BB5C9EE-EDC4-9369-5BF7-C5D9D06FDFED}"/>
          </ac:grpSpMkLst>
        </pc:grpChg>
        <pc:grpChg chg="add del mod">
          <ac:chgData name="MAI THANH DANH" userId="bcae9703-6ee5-49d5-bc15-bbc94712c025" providerId="ADAL" clId="{417FBFC0-38FA-477E-8697-A89398BBB4D8}" dt="2023-03-31T18:24:46.931" v="6"/>
          <ac:grpSpMkLst>
            <pc:docMk/>
            <pc:sldMk cId="554987578" sldId="285"/>
            <ac:grpSpMk id="24" creationId="{A66230C4-0883-F8FB-086A-02B594995F99}"/>
          </ac:grpSpMkLst>
        </pc:grpChg>
        <pc:grpChg chg="add del mod">
          <ac:chgData name="MAI THANH DANH" userId="bcae9703-6ee5-49d5-bc15-bbc94712c025" providerId="ADAL" clId="{417FBFC0-38FA-477E-8697-A89398BBB4D8}" dt="2023-03-31T18:24:46.931" v="6"/>
          <ac:grpSpMkLst>
            <pc:docMk/>
            <pc:sldMk cId="554987578" sldId="285"/>
            <ac:grpSpMk id="27" creationId="{F2E79AAF-AF0E-EB2E-FCF6-01EEE4F8830A}"/>
          </ac:grpSpMkLst>
        </pc:grpChg>
        <pc:grpChg chg="add mod">
          <ac:chgData name="MAI THANH DANH" userId="bcae9703-6ee5-49d5-bc15-bbc94712c025" providerId="ADAL" clId="{417FBFC0-38FA-477E-8697-A89398BBB4D8}" dt="2023-03-31T18:24:53.213" v="8" actId="1076"/>
          <ac:grpSpMkLst>
            <pc:docMk/>
            <pc:sldMk cId="554987578" sldId="285"/>
            <ac:grpSpMk id="31" creationId="{1385884D-B88E-F610-F1F3-2CA2036ADA6D}"/>
          </ac:grpSpMkLst>
        </pc:grpChg>
        <pc:grpChg chg="add mod">
          <ac:chgData name="MAI THANH DANH" userId="bcae9703-6ee5-49d5-bc15-bbc94712c025" providerId="ADAL" clId="{417FBFC0-38FA-477E-8697-A89398BBB4D8}" dt="2023-03-31T18:24:53.213" v="8" actId="1076"/>
          <ac:grpSpMkLst>
            <pc:docMk/>
            <pc:sldMk cId="554987578" sldId="285"/>
            <ac:grpSpMk id="34" creationId="{D9EE5CEE-BCA3-46E3-38D6-84ECDEAD4FB7}"/>
          </ac:grpSpMkLst>
        </pc:grpChg>
        <pc:grpChg chg="add mod">
          <ac:chgData name="MAI THANH DANH" userId="bcae9703-6ee5-49d5-bc15-bbc94712c025" providerId="ADAL" clId="{417FBFC0-38FA-477E-8697-A89398BBB4D8}" dt="2023-03-31T18:24:53.213" v="8" actId="1076"/>
          <ac:grpSpMkLst>
            <pc:docMk/>
            <pc:sldMk cId="554987578" sldId="285"/>
            <ac:grpSpMk id="37" creationId="{F6E874A0-744F-88B6-ACA6-90FFBBA7BEEB}"/>
          </ac:grpSpMkLst>
        </pc:grpChg>
        <pc:grpChg chg="add mod">
          <ac:chgData name="MAI THANH DANH" userId="bcae9703-6ee5-49d5-bc15-bbc94712c025" providerId="ADAL" clId="{417FBFC0-38FA-477E-8697-A89398BBB4D8}" dt="2023-03-31T18:24:53.213" v="8" actId="1076"/>
          <ac:grpSpMkLst>
            <pc:docMk/>
            <pc:sldMk cId="554987578" sldId="285"/>
            <ac:grpSpMk id="48" creationId="{4621F84A-9A6E-C00B-39A9-ED3908206172}"/>
          </ac:grpSpMkLst>
        </pc:grpChg>
        <pc:grpChg chg="add mod">
          <ac:chgData name="MAI THANH DANH" userId="bcae9703-6ee5-49d5-bc15-bbc94712c025" providerId="ADAL" clId="{417FBFC0-38FA-477E-8697-A89398BBB4D8}" dt="2023-03-31T18:24:53.213" v="8" actId="1076"/>
          <ac:grpSpMkLst>
            <pc:docMk/>
            <pc:sldMk cId="554987578" sldId="285"/>
            <ac:grpSpMk id="56" creationId="{B5A05BBC-2D5B-C222-2867-3259A5937A0B}"/>
          </ac:grpSpMkLst>
        </pc:grpChg>
        <pc:grpChg chg="add mod">
          <ac:chgData name="MAI THANH DANH" userId="bcae9703-6ee5-49d5-bc15-bbc94712c025" providerId="ADAL" clId="{417FBFC0-38FA-477E-8697-A89398BBB4D8}" dt="2023-03-31T18:24:53.213" v="8" actId="1076"/>
          <ac:grpSpMkLst>
            <pc:docMk/>
            <pc:sldMk cId="554987578" sldId="285"/>
            <ac:grpSpMk id="71" creationId="{80244F52-9C0D-ED6F-7535-14511A4D4215}"/>
          </ac:grpSpMkLst>
        </pc:grpChg>
        <pc:grpChg chg="add mod">
          <ac:chgData name="MAI THANH DANH" userId="bcae9703-6ee5-49d5-bc15-bbc94712c025" providerId="ADAL" clId="{417FBFC0-38FA-477E-8697-A89398BBB4D8}" dt="2023-03-31T18:24:53.213" v="8" actId="1076"/>
          <ac:grpSpMkLst>
            <pc:docMk/>
            <pc:sldMk cId="554987578" sldId="285"/>
            <ac:grpSpMk id="74" creationId="{237D1C5F-A3B6-2AC5-18A3-4B345F86A0A6}"/>
          </ac:grpSpMkLst>
        </pc:grpChg>
        <pc:grpChg chg="add mod">
          <ac:chgData name="MAI THANH DANH" userId="bcae9703-6ee5-49d5-bc15-bbc94712c025" providerId="ADAL" clId="{417FBFC0-38FA-477E-8697-A89398BBB4D8}" dt="2023-03-31T18:24:53.213" v="8" actId="1076"/>
          <ac:grpSpMkLst>
            <pc:docMk/>
            <pc:sldMk cId="554987578" sldId="285"/>
            <ac:grpSpMk id="77" creationId="{81F6C8CA-093B-0E3B-6EA3-5BC2F3FFF1A3}"/>
          </ac:grpSpMkLst>
        </pc:grpChg>
        <pc:grpChg chg="del">
          <ac:chgData name="MAI THANH DANH" userId="bcae9703-6ee5-49d5-bc15-bbc94712c025" providerId="ADAL" clId="{417FBFC0-38FA-477E-8697-A89398BBB4D8}" dt="2023-03-31T18:24:32.268" v="1" actId="478"/>
          <ac:grpSpMkLst>
            <pc:docMk/>
            <pc:sldMk cId="554987578" sldId="285"/>
            <ac:grpSpMk id="114" creationId="{BE600429-FB89-4B79-9E39-8C7D9EF63F6D}"/>
          </ac:grpSpMkLst>
        </pc:grpChg>
        <pc:grpChg chg="del">
          <ac:chgData name="MAI THANH DANH" userId="bcae9703-6ee5-49d5-bc15-bbc94712c025" providerId="ADAL" clId="{417FBFC0-38FA-477E-8697-A89398BBB4D8}" dt="2023-03-31T18:24:28.104" v="0" actId="478"/>
          <ac:grpSpMkLst>
            <pc:docMk/>
            <pc:sldMk cId="554987578" sldId="285"/>
            <ac:grpSpMk id="117" creationId="{91E84C97-1333-4FCB-8F7E-95E637DEF122}"/>
          </ac:grpSpMkLst>
        </pc:grpChg>
        <pc:grpChg chg="del">
          <ac:chgData name="MAI THANH DANH" userId="bcae9703-6ee5-49d5-bc15-bbc94712c025" providerId="ADAL" clId="{417FBFC0-38FA-477E-8697-A89398BBB4D8}" dt="2023-03-31T18:24:28.104" v="0" actId="478"/>
          <ac:grpSpMkLst>
            <pc:docMk/>
            <pc:sldMk cId="554987578" sldId="285"/>
            <ac:grpSpMk id="121" creationId="{BA8F21AC-B292-41C4-81DE-A5C1D3E60207}"/>
          </ac:grpSpMkLst>
        </pc:grpChg>
        <pc:grpChg chg="del">
          <ac:chgData name="MAI THANH DANH" userId="bcae9703-6ee5-49d5-bc15-bbc94712c025" providerId="ADAL" clId="{417FBFC0-38FA-477E-8697-A89398BBB4D8}" dt="2023-03-31T18:24:28.104" v="0" actId="478"/>
          <ac:grpSpMkLst>
            <pc:docMk/>
            <pc:sldMk cId="554987578" sldId="285"/>
            <ac:grpSpMk id="125" creationId="{33D89BFF-AF6D-47C9-843D-7EECAE4A150B}"/>
          </ac:grpSpMkLst>
        </pc:grpChg>
        <pc:grpChg chg="del">
          <ac:chgData name="MAI THANH DANH" userId="bcae9703-6ee5-49d5-bc15-bbc94712c025" providerId="ADAL" clId="{417FBFC0-38FA-477E-8697-A89398BBB4D8}" dt="2023-03-31T18:24:28.104" v="0" actId="478"/>
          <ac:grpSpMkLst>
            <pc:docMk/>
            <pc:sldMk cId="554987578" sldId="285"/>
            <ac:grpSpMk id="129" creationId="{F28D99F2-F312-43F8-BB7A-A0809D49C62F}"/>
          </ac:grpSpMkLst>
        </pc:grpChg>
        <pc:grpChg chg="del">
          <ac:chgData name="MAI THANH DANH" userId="bcae9703-6ee5-49d5-bc15-bbc94712c025" providerId="ADAL" clId="{417FBFC0-38FA-477E-8697-A89398BBB4D8}" dt="2023-03-31T18:24:37.205" v="4" actId="478"/>
          <ac:grpSpMkLst>
            <pc:docMk/>
            <pc:sldMk cId="554987578" sldId="285"/>
            <ac:grpSpMk id="137" creationId="{BB0D69A3-D388-482E-A211-DD6F78B6DE8F}"/>
          </ac:grpSpMkLst>
        </pc:grpChg>
        <pc:grpChg chg="del">
          <ac:chgData name="MAI THANH DANH" userId="bcae9703-6ee5-49d5-bc15-bbc94712c025" providerId="ADAL" clId="{417FBFC0-38FA-477E-8697-A89398BBB4D8}" dt="2023-03-31T18:24:28.104" v="0" actId="478"/>
          <ac:grpSpMkLst>
            <pc:docMk/>
            <pc:sldMk cId="554987578" sldId="285"/>
            <ac:grpSpMk id="141" creationId="{A1FBA010-4079-4C55-9529-6D27B8F6AC92}"/>
          </ac:grpSpMkLst>
        </pc:grpChg>
        <pc:grpChg chg="del">
          <ac:chgData name="MAI THANH DANH" userId="bcae9703-6ee5-49d5-bc15-bbc94712c025" providerId="ADAL" clId="{417FBFC0-38FA-477E-8697-A89398BBB4D8}" dt="2023-03-31T18:24:35.674" v="3" actId="478"/>
          <ac:grpSpMkLst>
            <pc:docMk/>
            <pc:sldMk cId="554987578" sldId="285"/>
            <ac:grpSpMk id="145" creationId="{5FDC33F1-3448-4743-B4AA-9AB3F6AC7C29}"/>
          </ac:grpSpMkLst>
        </pc:grpChg>
        <pc:grpChg chg="del">
          <ac:chgData name="MAI THANH DANH" userId="bcae9703-6ee5-49d5-bc15-bbc94712c025" providerId="ADAL" clId="{417FBFC0-38FA-477E-8697-A89398BBB4D8}" dt="2023-03-31T18:24:28.104" v="0" actId="478"/>
          <ac:grpSpMkLst>
            <pc:docMk/>
            <pc:sldMk cId="554987578" sldId="285"/>
            <ac:grpSpMk id="149" creationId="{4009C248-F4D7-446E-B44B-F8A60AC0BFA6}"/>
          </ac:grpSpMkLst>
        </pc:grpChg>
        <pc:grpChg chg="del">
          <ac:chgData name="MAI THANH DANH" userId="bcae9703-6ee5-49d5-bc15-bbc94712c025" providerId="ADAL" clId="{417FBFC0-38FA-477E-8697-A89398BBB4D8}" dt="2023-03-31T18:24:28.104" v="0" actId="478"/>
          <ac:grpSpMkLst>
            <pc:docMk/>
            <pc:sldMk cId="554987578" sldId="285"/>
            <ac:grpSpMk id="154" creationId="{DA415717-A6D6-4D03-9DD3-2D7132B3582F}"/>
          </ac:grpSpMkLst>
        </pc:grpChg>
        <pc:grpChg chg="del">
          <ac:chgData name="MAI THANH DANH" userId="bcae9703-6ee5-49d5-bc15-bbc94712c025" providerId="ADAL" clId="{417FBFC0-38FA-477E-8697-A89398BBB4D8}" dt="2023-03-31T18:24:28.104" v="0" actId="478"/>
          <ac:grpSpMkLst>
            <pc:docMk/>
            <pc:sldMk cId="554987578" sldId="285"/>
            <ac:grpSpMk id="159" creationId="{17C265CA-4FA1-4FFA-A329-59048140871A}"/>
          </ac:grpSpMkLst>
        </pc:grpChg>
        <pc:grpChg chg="del">
          <ac:chgData name="MAI THANH DANH" userId="bcae9703-6ee5-49d5-bc15-bbc94712c025" providerId="ADAL" clId="{417FBFC0-38FA-477E-8697-A89398BBB4D8}" dt="2023-03-31T18:24:28.104" v="0" actId="478"/>
          <ac:grpSpMkLst>
            <pc:docMk/>
            <pc:sldMk cId="554987578" sldId="285"/>
            <ac:grpSpMk id="162" creationId="{184F4D81-4B92-407E-94E7-D52334722E8D}"/>
          </ac:grpSpMkLst>
        </pc:grpChg>
        <pc:cxnChg chg="mod">
          <ac:chgData name="MAI THANH DANH" userId="bcae9703-6ee5-49d5-bc15-bbc94712c025" providerId="ADAL" clId="{417FBFC0-38FA-477E-8697-A89398BBB4D8}" dt="2023-03-31T18:24:42.292" v="5"/>
          <ac:cxnSpMkLst>
            <pc:docMk/>
            <pc:sldMk cId="554987578" sldId="285"/>
            <ac:cxnSpMk id="4" creationId="{D22BE657-C25A-13DB-C4CA-635E88C837D9}"/>
          </ac:cxnSpMkLst>
        </pc:cxnChg>
        <pc:cxnChg chg="mod">
          <ac:chgData name="MAI THANH DANH" userId="bcae9703-6ee5-49d5-bc15-bbc94712c025" providerId="ADAL" clId="{417FBFC0-38FA-477E-8697-A89398BBB4D8}" dt="2023-03-31T18:24:42.292" v="5"/>
          <ac:cxnSpMkLst>
            <pc:docMk/>
            <pc:sldMk cId="554987578" sldId="285"/>
            <ac:cxnSpMk id="5" creationId="{A5341F08-4839-8714-2598-A140A5DC7AC3}"/>
          </ac:cxnSpMkLst>
        </pc:cxnChg>
        <pc:cxnChg chg="mod">
          <ac:chgData name="MAI THANH DANH" userId="bcae9703-6ee5-49d5-bc15-bbc94712c025" providerId="ADAL" clId="{417FBFC0-38FA-477E-8697-A89398BBB4D8}" dt="2023-03-31T18:24:42.292" v="5"/>
          <ac:cxnSpMkLst>
            <pc:docMk/>
            <pc:sldMk cId="554987578" sldId="285"/>
            <ac:cxnSpMk id="7" creationId="{6B375F7A-F70B-E26C-E3B4-E5625AEF89E5}"/>
          </ac:cxnSpMkLst>
        </pc:cxnChg>
        <pc:cxnChg chg="mod">
          <ac:chgData name="MAI THANH DANH" userId="bcae9703-6ee5-49d5-bc15-bbc94712c025" providerId="ADAL" clId="{417FBFC0-38FA-477E-8697-A89398BBB4D8}" dt="2023-03-31T18:24:42.292" v="5"/>
          <ac:cxnSpMkLst>
            <pc:docMk/>
            <pc:sldMk cId="554987578" sldId="285"/>
            <ac:cxnSpMk id="8" creationId="{7571BFF0-9F50-6813-AEC7-621D7D00B29D}"/>
          </ac:cxnSpMkLst>
        </pc:cxnChg>
        <pc:cxnChg chg="mod">
          <ac:chgData name="MAI THANH DANH" userId="bcae9703-6ee5-49d5-bc15-bbc94712c025" providerId="ADAL" clId="{417FBFC0-38FA-477E-8697-A89398BBB4D8}" dt="2023-03-31T18:24:42.292" v="5"/>
          <ac:cxnSpMkLst>
            <pc:docMk/>
            <pc:sldMk cId="554987578" sldId="285"/>
            <ac:cxnSpMk id="10" creationId="{706ADD5A-9C10-AD13-0164-9B171F9705DC}"/>
          </ac:cxnSpMkLst>
        </pc:cxnChg>
        <pc:cxnChg chg="mod">
          <ac:chgData name="MAI THANH DANH" userId="bcae9703-6ee5-49d5-bc15-bbc94712c025" providerId="ADAL" clId="{417FBFC0-38FA-477E-8697-A89398BBB4D8}" dt="2023-03-31T18:24:42.292" v="5"/>
          <ac:cxnSpMkLst>
            <pc:docMk/>
            <pc:sldMk cId="554987578" sldId="285"/>
            <ac:cxnSpMk id="11" creationId="{069598A1-F0E0-DE1C-0742-59C971D41CDC}"/>
          </ac:cxnSpMkLst>
        </pc:cxnChg>
        <pc:cxnChg chg="mod">
          <ac:chgData name="MAI THANH DANH" userId="bcae9703-6ee5-49d5-bc15-bbc94712c025" providerId="ADAL" clId="{417FBFC0-38FA-477E-8697-A89398BBB4D8}" dt="2023-03-31T18:24:42.292" v="5"/>
          <ac:cxnSpMkLst>
            <pc:docMk/>
            <pc:sldMk cId="554987578" sldId="285"/>
            <ac:cxnSpMk id="13" creationId="{3F5B79BC-98A1-ECB6-AB8D-A3E43E75863F}"/>
          </ac:cxnSpMkLst>
        </pc:cxnChg>
        <pc:cxnChg chg="mod">
          <ac:chgData name="MAI THANH DANH" userId="bcae9703-6ee5-49d5-bc15-bbc94712c025" providerId="ADAL" clId="{417FBFC0-38FA-477E-8697-A89398BBB4D8}" dt="2023-03-31T18:24:42.292" v="5"/>
          <ac:cxnSpMkLst>
            <pc:docMk/>
            <pc:sldMk cId="554987578" sldId="285"/>
            <ac:cxnSpMk id="14" creationId="{E34BF7F0-CC29-6A57-747E-DA2EE3382D53}"/>
          </ac:cxnSpMkLst>
        </pc:cxnChg>
        <pc:cxnChg chg="mod">
          <ac:chgData name="MAI THANH DANH" userId="bcae9703-6ee5-49d5-bc15-bbc94712c025" providerId="ADAL" clId="{417FBFC0-38FA-477E-8697-A89398BBB4D8}" dt="2023-03-31T18:24:47.978" v="7"/>
          <ac:cxnSpMkLst>
            <pc:docMk/>
            <pc:sldMk cId="554987578" sldId="285"/>
            <ac:cxnSpMk id="32" creationId="{3ED75CFB-DA20-900F-BFF9-53AC5A39BFD1}"/>
          </ac:cxnSpMkLst>
        </pc:cxnChg>
        <pc:cxnChg chg="mod">
          <ac:chgData name="MAI THANH DANH" userId="bcae9703-6ee5-49d5-bc15-bbc94712c025" providerId="ADAL" clId="{417FBFC0-38FA-477E-8697-A89398BBB4D8}" dt="2023-03-31T18:24:47.978" v="7"/>
          <ac:cxnSpMkLst>
            <pc:docMk/>
            <pc:sldMk cId="554987578" sldId="285"/>
            <ac:cxnSpMk id="33" creationId="{E5A22843-2967-735F-96B0-26061F43AC6B}"/>
          </ac:cxnSpMkLst>
        </pc:cxnChg>
        <pc:cxnChg chg="mod">
          <ac:chgData name="MAI THANH DANH" userId="bcae9703-6ee5-49d5-bc15-bbc94712c025" providerId="ADAL" clId="{417FBFC0-38FA-477E-8697-A89398BBB4D8}" dt="2023-03-31T18:24:47.978" v="7"/>
          <ac:cxnSpMkLst>
            <pc:docMk/>
            <pc:sldMk cId="554987578" sldId="285"/>
            <ac:cxnSpMk id="35" creationId="{B3E19B41-CCC5-368B-0D61-3B26A9615452}"/>
          </ac:cxnSpMkLst>
        </pc:cxnChg>
        <pc:cxnChg chg="mod">
          <ac:chgData name="MAI THANH DANH" userId="bcae9703-6ee5-49d5-bc15-bbc94712c025" providerId="ADAL" clId="{417FBFC0-38FA-477E-8697-A89398BBB4D8}" dt="2023-03-31T18:24:47.978" v="7"/>
          <ac:cxnSpMkLst>
            <pc:docMk/>
            <pc:sldMk cId="554987578" sldId="285"/>
            <ac:cxnSpMk id="36" creationId="{3367906F-458B-5C8A-2EFD-6D792F3351C5}"/>
          </ac:cxnSpMkLst>
        </pc:cxnChg>
        <pc:cxnChg chg="mod">
          <ac:chgData name="MAI THANH DANH" userId="bcae9703-6ee5-49d5-bc15-bbc94712c025" providerId="ADAL" clId="{417FBFC0-38FA-477E-8697-A89398BBB4D8}" dt="2023-03-31T18:24:47.978" v="7"/>
          <ac:cxnSpMkLst>
            <pc:docMk/>
            <pc:sldMk cId="554987578" sldId="285"/>
            <ac:cxnSpMk id="39" creationId="{DB61725E-5BA8-8938-6479-3CF4A6241888}"/>
          </ac:cxnSpMkLst>
        </pc:cxnChg>
        <pc:cxnChg chg="mod">
          <ac:chgData name="MAI THANH DANH" userId="bcae9703-6ee5-49d5-bc15-bbc94712c025" providerId="ADAL" clId="{417FBFC0-38FA-477E-8697-A89398BBB4D8}" dt="2023-03-31T18:24:47.978" v="7"/>
          <ac:cxnSpMkLst>
            <pc:docMk/>
            <pc:sldMk cId="554987578" sldId="285"/>
            <ac:cxnSpMk id="44" creationId="{301075F2-44B2-E122-D571-CD7209E109D3}"/>
          </ac:cxnSpMkLst>
        </pc:cxnChg>
        <pc:cxnChg chg="mod">
          <ac:chgData name="MAI THANH DANH" userId="bcae9703-6ee5-49d5-bc15-bbc94712c025" providerId="ADAL" clId="{417FBFC0-38FA-477E-8697-A89398BBB4D8}" dt="2023-03-31T18:24:47.978" v="7"/>
          <ac:cxnSpMkLst>
            <pc:docMk/>
            <pc:sldMk cId="554987578" sldId="285"/>
            <ac:cxnSpMk id="50" creationId="{F61F583F-4643-08E7-4EFF-E90946872668}"/>
          </ac:cxnSpMkLst>
        </pc:cxnChg>
        <pc:cxnChg chg="mod">
          <ac:chgData name="MAI THANH DANH" userId="bcae9703-6ee5-49d5-bc15-bbc94712c025" providerId="ADAL" clId="{417FBFC0-38FA-477E-8697-A89398BBB4D8}" dt="2023-03-31T18:24:47.978" v="7"/>
          <ac:cxnSpMkLst>
            <pc:docMk/>
            <pc:sldMk cId="554987578" sldId="285"/>
            <ac:cxnSpMk id="54" creationId="{39817AA6-6E8B-0D83-A7D9-320A24419BE4}"/>
          </ac:cxnSpMkLst>
        </pc:cxnChg>
      </pc:sldChg>
      <pc:sldChg chg="delSp modSp del mod delAnim modAnim">
        <pc:chgData name="MAI THANH DANH" userId="bcae9703-6ee5-49d5-bc15-bbc94712c025" providerId="ADAL" clId="{417FBFC0-38FA-477E-8697-A89398BBB4D8}" dt="2023-04-01T05:19:23.860" v="707" actId="47"/>
        <pc:sldMkLst>
          <pc:docMk/>
          <pc:sldMk cId="516274206" sldId="286"/>
        </pc:sldMkLst>
        <pc:spChg chg="mod">
          <ac:chgData name="MAI THANH DANH" userId="bcae9703-6ee5-49d5-bc15-bbc94712c025" providerId="ADAL" clId="{417FBFC0-38FA-477E-8697-A89398BBB4D8}" dt="2023-03-31T18:42:15.900" v="303" actId="14100"/>
          <ac:spMkLst>
            <pc:docMk/>
            <pc:sldMk cId="516274206" sldId="286"/>
            <ac:spMk id="16" creationId="{9CA5D056-97B8-4FFF-9320-5B4740BDA197}"/>
          </ac:spMkLst>
        </pc:spChg>
        <pc:spChg chg="mod">
          <ac:chgData name="MAI THANH DANH" userId="bcae9703-6ee5-49d5-bc15-bbc94712c025" providerId="ADAL" clId="{417FBFC0-38FA-477E-8697-A89398BBB4D8}" dt="2023-03-31T18:42:18.712" v="304" actId="14100"/>
          <ac:spMkLst>
            <pc:docMk/>
            <pc:sldMk cId="516274206" sldId="286"/>
            <ac:spMk id="17" creationId="{49ECC404-AFC9-4772-95FF-42E6C31C5C21}"/>
          </ac:spMkLst>
        </pc:spChg>
        <pc:spChg chg="mod">
          <ac:chgData name="MAI THANH DANH" userId="bcae9703-6ee5-49d5-bc15-bbc94712c025" providerId="ADAL" clId="{417FBFC0-38FA-477E-8697-A89398BBB4D8}" dt="2023-03-31T18:54:25.060" v="429" actId="1076"/>
          <ac:spMkLst>
            <pc:docMk/>
            <pc:sldMk cId="516274206" sldId="286"/>
            <ac:spMk id="31" creationId="{89F2A12A-F688-4EAF-9DE3-228DE942F9B1}"/>
          </ac:spMkLst>
        </pc:spChg>
        <pc:spChg chg="mod">
          <ac:chgData name="MAI THANH DANH" userId="bcae9703-6ee5-49d5-bc15-bbc94712c025" providerId="ADAL" clId="{417FBFC0-38FA-477E-8697-A89398BBB4D8}" dt="2023-03-31T18:46:35.036" v="342" actId="1076"/>
          <ac:spMkLst>
            <pc:docMk/>
            <pc:sldMk cId="516274206" sldId="286"/>
            <ac:spMk id="32" creationId="{B02F94A9-AFD5-418E-8DE1-3CA12B1142B5}"/>
          </ac:spMkLst>
        </pc:spChg>
        <pc:spChg chg="del">
          <ac:chgData name="MAI THANH DANH" userId="bcae9703-6ee5-49d5-bc15-bbc94712c025" providerId="ADAL" clId="{417FBFC0-38FA-477E-8697-A89398BBB4D8}" dt="2023-03-31T18:47:20.812" v="365" actId="478"/>
          <ac:spMkLst>
            <pc:docMk/>
            <pc:sldMk cId="516274206" sldId="286"/>
            <ac:spMk id="34" creationId="{DF348A78-AC50-4E7B-AF20-3852D9236266}"/>
          </ac:spMkLst>
        </pc:spChg>
        <pc:spChg chg="del mod">
          <ac:chgData name="MAI THANH DANH" userId="bcae9703-6ee5-49d5-bc15-bbc94712c025" providerId="ADAL" clId="{417FBFC0-38FA-477E-8697-A89398BBB4D8}" dt="2023-03-31T18:47:16.638" v="364" actId="478"/>
          <ac:spMkLst>
            <pc:docMk/>
            <pc:sldMk cId="516274206" sldId="286"/>
            <ac:spMk id="36" creationId="{48DDA1F2-D40D-4C00-A335-B4D88888BC92}"/>
          </ac:spMkLst>
        </pc:spChg>
        <pc:spChg chg="mod topLvl">
          <ac:chgData name="MAI THANH DANH" userId="bcae9703-6ee5-49d5-bc15-bbc94712c025" providerId="ADAL" clId="{417FBFC0-38FA-477E-8697-A89398BBB4D8}" dt="2023-03-31T18:56:55.769" v="437" actId="12"/>
          <ac:spMkLst>
            <pc:docMk/>
            <pc:sldMk cId="516274206" sldId="286"/>
            <ac:spMk id="37" creationId="{CB2BF6E7-8671-43D2-A3E8-3F7696A91DBE}"/>
          </ac:spMkLst>
        </pc:spChg>
        <pc:spChg chg="del topLvl">
          <ac:chgData name="MAI THANH DANH" userId="bcae9703-6ee5-49d5-bc15-bbc94712c025" providerId="ADAL" clId="{417FBFC0-38FA-477E-8697-A89398BBB4D8}" dt="2023-03-31T18:48:19.514" v="376" actId="478"/>
          <ac:spMkLst>
            <pc:docMk/>
            <pc:sldMk cId="516274206" sldId="286"/>
            <ac:spMk id="44" creationId="{0C601809-AB82-491C-9CD4-F00B9B8192F6}"/>
          </ac:spMkLst>
        </pc:spChg>
        <pc:spChg chg="del">
          <ac:chgData name="MAI THANH DANH" userId="bcae9703-6ee5-49d5-bc15-bbc94712c025" providerId="ADAL" clId="{417FBFC0-38FA-477E-8697-A89398BBB4D8}" dt="2023-03-31T18:48:12.842" v="374" actId="478"/>
          <ac:spMkLst>
            <pc:docMk/>
            <pc:sldMk cId="516274206" sldId="286"/>
            <ac:spMk id="48" creationId="{AE9FF2F8-16B4-445B-9E8A-23AC1537EBFA}"/>
          </ac:spMkLst>
        </pc:spChg>
        <pc:spChg chg="mod topLvl">
          <ac:chgData name="MAI THANH DANH" userId="bcae9703-6ee5-49d5-bc15-bbc94712c025" providerId="ADAL" clId="{417FBFC0-38FA-477E-8697-A89398BBB4D8}" dt="2023-03-31T18:57:00.925" v="439" actId="12"/>
          <ac:spMkLst>
            <pc:docMk/>
            <pc:sldMk cId="516274206" sldId="286"/>
            <ac:spMk id="50" creationId="{749AAAC3-36B3-4DA8-B475-71FCB7BD01ED}"/>
          </ac:spMkLst>
        </pc:spChg>
        <pc:spChg chg="del">
          <ac:chgData name="MAI THANH DANH" userId="bcae9703-6ee5-49d5-bc15-bbc94712c025" providerId="ADAL" clId="{417FBFC0-38FA-477E-8697-A89398BBB4D8}" dt="2023-03-31T18:48:23.170" v="378" actId="478"/>
          <ac:spMkLst>
            <pc:docMk/>
            <pc:sldMk cId="516274206" sldId="286"/>
            <ac:spMk id="61" creationId="{8B8DF059-17CF-495B-8848-EBB609375ED1}"/>
          </ac:spMkLst>
        </pc:spChg>
        <pc:spChg chg="del">
          <ac:chgData name="MAI THANH DANH" userId="bcae9703-6ee5-49d5-bc15-bbc94712c025" providerId="ADAL" clId="{417FBFC0-38FA-477E-8697-A89398BBB4D8}" dt="2023-03-31T18:41:55.179" v="294" actId="478"/>
          <ac:spMkLst>
            <pc:docMk/>
            <pc:sldMk cId="516274206" sldId="286"/>
            <ac:spMk id="62" creationId="{A3725B73-D5E5-49E8-A59B-E16C8EEE661F}"/>
          </ac:spMkLst>
        </pc:spChg>
        <pc:spChg chg="del topLvl">
          <ac:chgData name="MAI THANH DANH" userId="bcae9703-6ee5-49d5-bc15-bbc94712c025" providerId="ADAL" clId="{417FBFC0-38FA-477E-8697-A89398BBB4D8}" dt="2023-03-31T18:42:00.132" v="298" actId="478"/>
          <ac:spMkLst>
            <pc:docMk/>
            <pc:sldMk cId="516274206" sldId="286"/>
            <ac:spMk id="63" creationId="{96507476-024D-4BC3-AF72-FEC25A7DB3A4}"/>
          </ac:spMkLst>
        </pc:spChg>
        <pc:spChg chg="del mod topLvl">
          <ac:chgData name="MAI THANH DANH" userId="bcae9703-6ee5-49d5-bc15-bbc94712c025" providerId="ADAL" clId="{417FBFC0-38FA-477E-8697-A89398BBB4D8}" dt="2023-03-31T18:41:58.945" v="297" actId="478"/>
          <ac:spMkLst>
            <pc:docMk/>
            <pc:sldMk cId="516274206" sldId="286"/>
            <ac:spMk id="64" creationId="{6E418ABF-1DAB-43D8-896A-9F853AA47AEF}"/>
          </ac:spMkLst>
        </pc:spChg>
        <pc:spChg chg="del topLvl">
          <ac:chgData name="MAI THANH DANH" userId="bcae9703-6ee5-49d5-bc15-bbc94712c025" providerId="ADAL" clId="{417FBFC0-38FA-477E-8697-A89398BBB4D8}" dt="2023-03-31T18:48:25.076" v="379" actId="478"/>
          <ac:spMkLst>
            <pc:docMk/>
            <pc:sldMk cId="516274206" sldId="286"/>
            <ac:spMk id="66" creationId="{E5358564-15ED-4751-92DA-C3A7FF66B07A}"/>
          </ac:spMkLst>
        </pc:spChg>
        <pc:spChg chg="mod topLvl">
          <ac:chgData name="MAI THANH DANH" userId="bcae9703-6ee5-49d5-bc15-bbc94712c025" providerId="ADAL" clId="{417FBFC0-38FA-477E-8697-A89398BBB4D8}" dt="2023-03-31T18:57:04.112" v="440" actId="12"/>
          <ac:spMkLst>
            <pc:docMk/>
            <pc:sldMk cId="516274206" sldId="286"/>
            <ac:spMk id="71" creationId="{BF7E93FD-6B1A-4AA3-A1E9-E79AA9F215E4}"/>
          </ac:spMkLst>
        </pc:spChg>
        <pc:spChg chg="del">
          <ac:chgData name="MAI THANH DANH" userId="bcae9703-6ee5-49d5-bc15-bbc94712c025" providerId="ADAL" clId="{417FBFC0-38FA-477E-8697-A89398BBB4D8}" dt="2023-03-31T18:48:33.987" v="384" actId="478"/>
          <ac:spMkLst>
            <pc:docMk/>
            <pc:sldMk cId="516274206" sldId="286"/>
            <ac:spMk id="74" creationId="{B6376D93-A47A-4891-B521-83EF906F9AD5}"/>
          </ac:spMkLst>
        </pc:spChg>
        <pc:spChg chg="del topLvl">
          <ac:chgData name="MAI THANH DANH" userId="bcae9703-6ee5-49d5-bc15-bbc94712c025" providerId="ADAL" clId="{417FBFC0-38FA-477E-8697-A89398BBB4D8}" dt="2023-03-31T18:48:45.830" v="386" actId="478"/>
          <ac:spMkLst>
            <pc:docMk/>
            <pc:sldMk cId="516274206" sldId="286"/>
            <ac:spMk id="75" creationId="{15B2CEBC-B42C-4CEE-AF0C-A6A30087FC8A}"/>
          </ac:spMkLst>
        </pc:spChg>
        <pc:spChg chg="mod topLvl">
          <ac:chgData name="MAI THANH DANH" userId="bcae9703-6ee5-49d5-bc15-bbc94712c025" providerId="ADAL" clId="{417FBFC0-38FA-477E-8697-A89398BBB4D8}" dt="2023-03-31T18:57:10.721" v="442" actId="12"/>
          <ac:spMkLst>
            <pc:docMk/>
            <pc:sldMk cId="516274206" sldId="286"/>
            <ac:spMk id="76" creationId="{55894D12-D8D8-485A-9537-751AA635A75A}"/>
          </ac:spMkLst>
        </pc:spChg>
        <pc:spChg chg="del">
          <ac:chgData name="MAI THANH DANH" userId="bcae9703-6ee5-49d5-bc15-bbc94712c025" providerId="ADAL" clId="{417FBFC0-38FA-477E-8697-A89398BBB4D8}" dt="2023-03-31T18:48:29.610" v="381" actId="478"/>
          <ac:spMkLst>
            <pc:docMk/>
            <pc:sldMk cId="516274206" sldId="286"/>
            <ac:spMk id="79" creationId="{4D6A2902-B174-406E-9A88-F668B0724C39}"/>
          </ac:spMkLst>
        </pc:spChg>
        <pc:spChg chg="del topLvl">
          <ac:chgData name="MAI THANH DANH" userId="bcae9703-6ee5-49d5-bc15-bbc94712c025" providerId="ADAL" clId="{417FBFC0-38FA-477E-8697-A89398BBB4D8}" dt="2023-03-31T18:48:31.392" v="382" actId="478"/>
          <ac:spMkLst>
            <pc:docMk/>
            <pc:sldMk cId="516274206" sldId="286"/>
            <ac:spMk id="80" creationId="{7A783419-B4DF-461E-B9A1-263AFC7A2F13}"/>
          </ac:spMkLst>
        </pc:spChg>
        <pc:spChg chg="del mod topLvl">
          <ac:chgData name="MAI THANH DANH" userId="bcae9703-6ee5-49d5-bc15-bbc94712c025" providerId="ADAL" clId="{417FBFC0-38FA-477E-8697-A89398BBB4D8}" dt="2023-03-31T18:48:56.304" v="389" actId="478"/>
          <ac:spMkLst>
            <pc:docMk/>
            <pc:sldMk cId="516274206" sldId="286"/>
            <ac:spMk id="81" creationId="{8FFF43DD-425B-414D-B889-098D8D85626E}"/>
          </ac:spMkLst>
        </pc:spChg>
        <pc:spChg chg="del">
          <ac:chgData name="MAI THANH DANH" userId="bcae9703-6ee5-49d5-bc15-bbc94712c025" providerId="ADAL" clId="{417FBFC0-38FA-477E-8697-A89398BBB4D8}" dt="2023-03-31T18:47:41.333" v="368" actId="478"/>
          <ac:spMkLst>
            <pc:docMk/>
            <pc:sldMk cId="516274206" sldId="286"/>
            <ac:spMk id="84" creationId="{B8705F0B-50EF-420F-A730-E6B725FD417A}"/>
          </ac:spMkLst>
        </pc:spChg>
        <pc:spChg chg="del">
          <ac:chgData name="MAI THANH DANH" userId="bcae9703-6ee5-49d5-bc15-bbc94712c025" providerId="ADAL" clId="{417FBFC0-38FA-477E-8697-A89398BBB4D8}" dt="2023-03-31T18:47:38.517" v="367" actId="478"/>
          <ac:spMkLst>
            <pc:docMk/>
            <pc:sldMk cId="516274206" sldId="286"/>
            <ac:spMk id="85" creationId="{08BA7715-428E-4FFF-927C-654996213057}"/>
          </ac:spMkLst>
        </pc:spChg>
        <pc:spChg chg="mod topLvl">
          <ac:chgData name="MAI THANH DANH" userId="bcae9703-6ee5-49d5-bc15-bbc94712c025" providerId="ADAL" clId="{417FBFC0-38FA-477E-8697-A89398BBB4D8}" dt="2023-03-31T18:57:07.815" v="441" actId="12"/>
          <ac:spMkLst>
            <pc:docMk/>
            <pc:sldMk cId="516274206" sldId="286"/>
            <ac:spMk id="86" creationId="{C50CCC91-03EA-45AA-8D14-71F8E030767C}"/>
          </ac:spMkLst>
        </pc:spChg>
        <pc:grpChg chg="mod">
          <ac:chgData name="MAI THANH DANH" userId="bcae9703-6ee5-49d5-bc15-bbc94712c025" providerId="ADAL" clId="{417FBFC0-38FA-477E-8697-A89398BBB4D8}" dt="2023-03-31T18:55:14.545" v="430" actId="1076"/>
          <ac:grpSpMkLst>
            <pc:docMk/>
            <pc:sldMk cId="516274206" sldId="286"/>
            <ac:grpSpMk id="30" creationId="{A4DFB92F-4385-4F39-8FB2-FC4C662626D1}"/>
          </ac:grpSpMkLst>
        </pc:grpChg>
        <pc:grpChg chg="del">
          <ac:chgData name="MAI THANH DANH" userId="bcae9703-6ee5-49d5-bc15-bbc94712c025" providerId="ADAL" clId="{417FBFC0-38FA-477E-8697-A89398BBB4D8}" dt="2023-03-31T18:47:24.846" v="366" actId="478"/>
          <ac:grpSpMkLst>
            <pc:docMk/>
            <pc:sldMk cId="516274206" sldId="286"/>
            <ac:grpSpMk id="33" creationId="{C6288BB9-3416-4CFE-91FC-BF96B9B9A281}"/>
          </ac:grpSpMkLst>
        </pc:grpChg>
        <pc:grpChg chg="del">
          <ac:chgData name="MAI THANH DANH" userId="bcae9703-6ee5-49d5-bc15-bbc94712c025" providerId="ADAL" clId="{417FBFC0-38FA-477E-8697-A89398BBB4D8}" dt="2023-03-31T18:48:19.514" v="376" actId="478"/>
          <ac:grpSpMkLst>
            <pc:docMk/>
            <pc:sldMk cId="516274206" sldId="286"/>
            <ac:grpSpMk id="39" creationId="{9EC647CB-D29E-443E-81E1-52289F6A983C}"/>
          </ac:grpSpMkLst>
        </pc:grpChg>
        <pc:grpChg chg="del">
          <ac:chgData name="MAI THANH DANH" userId="bcae9703-6ee5-49d5-bc15-bbc94712c025" providerId="ADAL" clId="{417FBFC0-38FA-477E-8697-A89398BBB4D8}" dt="2023-03-31T18:41:50.357" v="289" actId="478"/>
          <ac:grpSpMkLst>
            <pc:docMk/>
            <pc:sldMk cId="516274206" sldId="286"/>
            <ac:grpSpMk id="43" creationId="{74C7045C-B018-403C-B042-352268DD2796}"/>
          </ac:grpSpMkLst>
        </pc:grpChg>
        <pc:grpChg chg="del">
          <ac:chgData name="MAI THANH DANH" userId="bcae9703-6ee5-49d5-bc15-bbc94712c025" providerId="ADAL" clId="{417FBFC0-38FA-477E-8697-A89398BBB4D8}" dt="2023-03-31T18:41:51.357" v="290" actId="478"/>
          <ac:grpSpMkLst>
            <pc:docMk/>
            <pc:sldMk cId="516274206" sldId="286"/>
            <ac:grpSpMk id="49" creationId="{6A1185BD-102B-4BF1-A55F-DE7989A6BA57}"/>
          </ac:grpSpMkLst>
        </pc:grpChg>
        <pc:grpChg chg="del">
          <ac:chgData name="MAI THANH DANH" userId="bcae9703-6ee5-49d5-bc15-bbc94712c025" providerId="ADAL" clId="{417FBFC0-38FA-477E-8697-A89398BBB4D8}" dt="2023-03-31T18:41:55.867" v="295" actId="478"/>
          <ac:grpSpMkLst>
            <pc:docMk/>
            <pc:sldMk cId="516274206" sldId="286"/>
            <ac:grpSpMk id="55" creationId="{6471EBC4-87A6-491F-9577-5FE2AC99B8AB}"/>
          </ac:grpSpMkLst>
        </pc:grpChg>
        <pc:grpChg chg="del">
          <ac:chgData name="MAI THANH DANH" userId="bcae9703-6ee5-49d5-bc15-bbc94712c025" providerId="ADAL" clId="{417FBFC0-38FA-477E-8697-A89398BBB4D8}" dt="2023-03-31T18:48:25.076" v="379" actId="478"/>
          <ac:grpSpMkLst>
            <pc:docMk/>
            <pc:sldMk cId="516274206" sldId="286"/>
            <ac:grpSpMk id="56" creationId="{31CDF167-4E4E-4CC2-B47B-2883318B61D0}"/>
          </ac:grpSpMkLst>
        </pc:grpChg>
        <pc:grpChg chg="del">
          <ac:chgData name="MAI THANH DANH" userId="bcae9703-6ee5-49d5-bc15-bbc94712c025" providerId="ADAL" clId="{417FBFC0-38FA-477E-8697-A89398BBB4D8}" dt="2023-03-31T18:41:52.450" v="291" actId="478"/>
          <ac:grpSpMkLst>
            <pc:docMk/>
            <pc:sldMk cId="516274206" sldId="286"/>
            <ac:grpSpMk id="60" creationId="{213DEA38-B2EA-48AA-ABD7-8C8B9BFA77E8}"/>
          </ac:grpSpMkLst>
        </pc:grpChg>
        <pc:grpChg chg="del">
          <ac:chgData name="MAI THANH DANH" userId="bcae9703-6ee5-49d5-bc15-bbc94712c025" providerId="ADAL" clId="{417FBFC0-38FA-477E-8697-A89398BBB4D8}" dt="2023-03-31T18:41:58.945" v="297" actId="478"/>
          <ac:grpSpMkLst>
            <pc:docMk/>
            <pc:sldMk cId="516274206" sldId="286"/>
            <ac:grpSpMk id="65" creationId="{F7527016-E1C1-4832-8463-E3E4C23282EA}"/>
          </ac:grpSpMkLst>
        </pc:grpChg>
        <pc:grpChg chg="del">
          <ac:chgData name="MAI THANH DANH" userId="bcae9703-6ee5-49d5-bc15-bbc94712c025" providerId="ADAL" clId="{417FBFC0-38FA-477E-8697-A89398BBB4D8}" dt="2023-03-31T18:41:53.325" v="292" actId="478"/>
          <ac:grpSpMkLst>
            <pc:docMk/>
            <pc:sldMk cId="516274206" sldId="286"/>
            <ac:grpSpMk id="70" creationId="{61C28CA0-A67A-4F2D-9984-FE60F8C66C46}"/>
          </ac:grpSpMkLst>
        </pc:grpChg>
        <pc:grpChg chg="del">
          <ac:chgData name="MAI THANH DANH" userId="bcae9703-6ee5-49d5-bc15-bbc94712c025" providerId="ADAL" clId="{417FBFC0-38FA-477E-8697-A89398BBB4D8}" dt="2023-03-31T18:48:45.830" v="386" actId="478"/>
          <ac:grpSpMkLst>
            <pc:docMk/>
            <pc:sldMk cId="516274206" sldId="286"/>
            <ac:grpSpMk id="73" creationId="{A1AF2231-68E2-48FF-89CE-79BBD0462A45}"/>
          </ac:grpSpMkLst>
        </pc:grpChg>
        <pc:grpChg chg="del">
          <ac:chgData name="MAI THANH DANH" userId="bcae9703-6ee5-49d5-bc15-bbc94712c025" providerId="ADAL" clId="{417FBFC0-38FA-477E-8697-A89398BBB4D8}" dt="2023-03-31T18:48:31.392" v="382" actId="478"/>
          <ac:grpSpMkLst>
            <pc:docMk/>
            <pc:sldMk cId="516274206" sldId="286"/>
            <ac:grpSpMk id="78" creationId="{07E7955F-2571-4E77-BA42-6D6F6C296851}"/>
          </ac:grpSpMkLst>
        </pc:grpChg>
        <pc:grpChg chg="del">
          <ac:chgData name="MAI THANH DANH" userId="bcae9703-6ee5-49d5-bc15-bbc94712c025" providerId="ADAL" clId="{417FBFC0-38FA-477E-8697-A89398BBB4D8}" dt="2023-03-31T18:47:43.145" v="369" actId="478"/>
          <ac:grpSpMkLst>
            <pc:docMk/>
            <pc:sldMk cId="516274206" sldId="286"/>
            <ac:grpSpMk id="83" creationId="{873ECA54-CDD4-4E74-BC42-FA33EE4468B0}"/>
          </ac:grpSpMkLst>
        </pc:grpChg>
        <pc:picChg chg="del topLvl">
          <ac:chgData name="MAI THANH DANH" userId="bcae9703-6ee5-49d5-bc15-bbc94712c025" providerId="ADAL" clId="{417FBFC0-38FA-477E-8697-A89398BBB4D8}" dt="2023-03-31T18:47:24.846" v="366" actId="478"/>
          <ac:picMkLst>
            <pc:docMk/>
            <pc:sldMk cId="516274206" sldId="286"/>
            <ac:picMk id="35" creationId="{A19E6F78-6ACA-4437-94B3-0D7769DA5BBD}"/>
          </ac:picMkLst>
        </pc:picChg>
        <pc:picChg chg="del">
          <ac:chgData name="MAI THANH DANH" userId="bcae9703-6ee5-49d5-bc15-bbc94712c025" providerId="ADAL" clId="{417FBFC0-38FA-477E-8697-A89398BBB4D8}" dt="2023-03-31T18:48:14.654" v="375" actId="478"/>
          <ac:picMkLst>
            <pc:docMk/>
            <pc:sldMk cId="516274206" sldId="286"/>
            <ac:picMk id="54" creationId="{290E05D0-B01A-45A6-A0E0-6DA2564AC2E7}"/>
          </ac:picMkLst>
        </pc:picChg>
        <pc:picChg chg="del">
          <ac:chgData name="MAI THANH DANH" userId="bcae9703-6ee5-49d5-bc15-bbc94712c025" providerId="ADAL" clId="{417FBFC0-38FA-477E-8697-A89398BBB4D8}" dt="2023-03-31T18:48:21.795" v="377" actId="478"/>
          <ac:picMkLst>
            <pc:docMk/>
            <pc:sldMk cId="516274206" sldId="286"/>
            <ac:picMk id="72" creationId="{84873990-F6EE-42B0-8289-3A90A8C3B424}"/>
          </ac:picMkLst>
        </pc:picChg>
        <pc:picChg chg="del">
          <ac:chgData name="MAI THANH DANH" userId="bcae9703-6ee5-49d5-bc15-bbc94712c025" providerId="ADAL" clId="{417FBFC0-38FA-477E-8697-A89398BBB4D8}" dt="2023-03-31T18:48:32.673" v="383" actId="478"/>
          <ac:picMkLst>
            <pc:docMk/>
            <pc:sldMk cId="516274206" sldId="286"/>
            <ac:picMk id="77" creationId="{4E7752C8-D3AF-444C-B674-CA716DD47FD3}"/>
          </ac:picMkLst>
        </pc:picChg>
        <pc:picChg chg="del">
          <ac:chgData name="MAI THANH DANH" userId="bcae9703-6ee5-49d5-bc15-bbc94712c025" providerId="ADAL" clId="{417FBFC0-38FA-477E-8697-A89398BBB4D8}" dt="2023-03-31T18:48:26.921" v="380" actId="478"/>
          <ac:picMkLst>
            <pc:docMk/>
            <pc:sldMk cId="516274206" sldId="286"/>
            <ac:picMk id="82" creationId="{342D9ADF-7CF3-49CD-A74F-67CD306D3678}"/>
          </ac:picMkLst>
        </pc:picChg>
        <pc:picChg chg="del topLvl">
          <ac:chgData name="MAI THANH DANH" userId="bcae9703-6ee5-49d5-bc15-bbc94712c025" providerId="ADAL" clId="{417FBFC0-38FA-477E-8697-A89398BBB4D8}" dt="2023-03-31T18:47:43.145" v="369" actId="478"/>
          <ac:picMkLst>
            <pc:docMk/>
            <pc:sldMk cId="516274206" sldId="286"/>
            <ac:picMk id="87" creationId="{8F43056F-8E89-4012-878F-329520E18E35}"/>
          </ac:picMkLst>
        </pc:picChg>
      </pc:sldChg>
      <pc:sldChg chg="addSp delSp modSp mod delAnim">
        <pc:chgData name="MAI THANH DANH" userId="bcae9703-6ee5-49d5-bc15-bbc94712c025" providerId="ADAL" clId="{417FBFC0-38FA-477E-8697-A89398BBB4D8}" dt="2023-04-01T05:02:04.685" v="543" actId="1076"/>
        <pc:sldMkLst>
          <pc:docMk/>
          <pc:sldMk cId="576886835" sldId="287"/>
        </pc:sldMkLst>
        <pc:spChg chg="del">
          <ac:chgData name="MAI THANH DANH" userId="bcae9703-6ee5-49d5-bc15-bbc94712c025" providerId="ADAL" clId="{417FBFC0-38FA-477E-8697-A89398BBB4D8}" dt="2023-04-01T04:51:58.977" v="458" actId="478"/>
          <ac:spMkLst>
            <pc:docMk/>
            <pc:sldMk cId="576886835" sldId="287"/>
            <ac:spMk id="2" creationId="{17B3FC34-B672-30AB-AFDD-3D0B51CB78F1}"/>
          </ac:spMkLst>
        </pc:spChg>
        <pc:spChg chg="add mod">
          <ac:chgData name="MAI THANH DANH" userId="bcae9703-6ee5-49d5-bc15-bbc94712c025" providerId="ADAL" clId="{417FBFC0-38FA-477E-8697-A89398BBB4D8}" dt="2023-04-01T05:01:53.667" v="541" actId="1076"/>
          <ac:spMkLst>
            <pc:docMk/>
            <pc:sldMk cId="576886835" sldId="287"/>
            <ac:spMk id="3" creationId="{3158419A-6B02-63FB-B8B9-4C9E9E0B772B}"/>
          </ac:spMkLst>
        </pc:spChg>
        <pc:spChg chg="add del mod">
          <ac:chgData name="MAI THANH DANH" userId="bcae9703-6ee5-49d5-bc15-bbc94712c025" providerId="ADAL" clId="{417FBFC0-38FA-477E-8697-A89398BBB4D8}" dt="2023-04-01T04:57:37.362" v="506" actId="1076"/>
          <ac:spMkLst>
            <pc:docMk/>
            <pc:sldMk cId="576886835" sldId="287"/>
            <ac:spMk id="4" creationId="{5623F693-B7C9-4515-4EC9-AFE89667FD2B}"/>
          </ac:spMkLst>
        </pc:spChg>
        <pc:spChg chg="del">
          <ac:chgData name="MAI THANH DANH" userId="bcae9703-6ee5-49d5-bc15-bbc94712c025" providerId="ADAL" clId="{417FBFC0-38FA-477E-8697-A89398BBB4D8}" dt="2023-04-01T04:51:58.977" v="458" actId="478"/>
          <ac:spMkLst>
            <pc:docMk/>
            <pc:sldMk cId="576886835" sldId="287"/>
            <ac:spMk id="5" creationId="{F0D58FA7-32D2-6C09-E591-8C9AAD4F6938}"/>
          </ac:spMkLst>
        </pc:spChg>
        <pc:spChg chg="add del mod">
          <ac:chgData name="MAI THANH DANH" userId="bcae9703-6ee5-49d5-bc15-bbc94712c025" providerId="ADAL" clId="{417FBFC0-38FA-477E-8697-A89398BBB4D8}" dt="2023-04-01T04:57:29.828" v="504" actId="1076"/>
          <ac:spMkLst>
            <pc:docMk/>
            <pc:sldMk cId="576886835" sldId="287"/>
            <ac:spMk id="6" creationId="{1617C882-D70C-44BE-1F12-05F59DB86445}"/>
          </ac:spMkLst>
        </pc:spChg>
        <pc:spChg chg="del">
          <ac:chgData name="MAI THANH DANH" userId="bcae9703-6ee5-49d5-bc15-bbc94712c025" providerId="ADAL" clId="{417FBFC0-38FA-477E-8697-A89398BBB4D8}" dt="2023-04-01T04:51:58.977" v="458" actId="478"/>
          <ac:spMkLst>
            <pc:docMk/>
            <pc:sldMk cId="576886835" sldId="287"/>
            <ac:spMk id="25" creationId="{178EFE89-5B55-6536-FE94-E3F8EFB9966D}"/>
          </ac:spMkLst>
        </pc:spChg>
        <pc:spChg chg="del">
          <ac:chgData name="MAI THANH DANH" userId="bcae9703-6ee5-49d5-bc15-bbc94712c025" providerId="ADAL" clId="{417FBFC0-38FA-477E-8697-A89398BBB4D8}" dt="2023-04-01T04:51:58.977" v="458" actId="478"/>
          <ac:spMkLst>
            <pc:docMk/>
            <pc:sldMk cId="576886835" sldId="287"/>
            <ac:spMk id="26" creationId="{6A3CFE79-37DA-111E-8FBD-7465C923DBD8}"/>
          </ac:spMkLst>
        </pc:spChg>
        <pc:spChg chg="del">
          <ac:chgData name="MAI THANH DANH" userId="bcae9703-6ee5-49d5-bc15-bbc94712c025" providerId="ADAL" clId="{417FBFC0-38FA-477E-8697-A89398BBB4D8}" dt="2023-04-01T04:51:58.977" v="458" actId="478"/>
          <ac:spMkLst>
            <pc:docMk/>
            <pc:sldMk cId="576886835" sldId="287"/>
            <ac:spMk id="27" creationId="{35D80D8E-4E5E-63FE-0B19-46AE737BF4C6}"/>
          </ac:spMkLst>
        </pc:spChg>
        <pc:spChg chg="del">
          <ac:chgData name="MAI THANH DANH" userId="bcae9703-6ee5-49d5-bc15-bbc94712c025" providerId="ADAL" clId="{417FBFC0-38FA-477E-8697-A89398BBB4D8}" dt="2023-04-01T04:51:58.977" v="458" actId="478"/>
          <ac:spMkLst>
            <pc:docMk/>
            <pc:sldMk cId="576886835" sldId="287"/>
            <ac:spMk id="30" creationId="{5AE1E9A5-5BE5-470D-CAE0-AA2CC5B74F4F}"/>
          </ac:spMkLst>
        </pc:spChg>
        <pc:spChg chg="del">
          <ac:chgData name="MAI THANH DANH" userId="bcae9703-6ee5-49d5-bc15-bbc94712c025" providerId="ADAL" clId="{417FBFC0-38FA-477E-8697-A89398BBB4D8}" dt="2023-04-01T04:51:58.977" v="458" actId="478"/>
          <ac:spMkLst>
            <pc:docMk/>
            <pc:sldMk cId="576886835" sldId="287"/>
            <ac:spMk id="33" creationId="{BE534374-07ED-73B8-D71A-3277A1B3EB55}"/>
          </ac:spMkLst>
        </pc:spChg>
        <pc:spChg chg="del">
          <ac:chgData name="MAI THANH DANH" userId="bcae9703-6ee5-49d5-bc15-bbc94712c025" providerId="ADAL" clId="{417FBFC0-38FA-477E-8697-A89398BBB4D8}" dt="2023-04-01T04:51:58.977" v="458" actId="478"/>
          <ac:spMkLst>
            <pc:docMk/>
            <pc:sldMk cId="576886835" sldId="287"/>
            <ac:spMk id="36" creationId="{AE9DBCCF-0F38-29A7-0322-2D2BD6EE7162}"/>
          </ac:spMkLst>
        </pc:spChg>
        <pc:grpChg chg="del">
          <ac:chgData name="MAI THANH DANH" userId="bcae9703-6ee5-49d5-bc15-bbc94712c025" providerId="ADAL" clId="{417FBFC0-38FA-477E-8697-A89398BBB4D8}" dt="2023-04-01T04:51:58.977" v="458" actId="478"/>
          <ac:grpSpMkLst>
            <pc:docMk/>
            <pc:sldMk cId="576886835" sldId="287"/>
            <ac:grpSpMk id="10" creationId="{4F1EADDA-2520-7CA7-AEB1-501C912F7C57}"/>
          </ac:grpSpMkLst>
        </pc:grpChg>
        <pc:grpChg chg="del">
          <ac:chgData name="MAI THANH DANH" userId="bcae9703-6ee5-49d5-bc15-bbc94712c025" providerId="ADAL" clId="{417FBFC0-38FA-477E-8697-A89398BBB4D8}" dt="2023-04-01T04:51:58.977" v="458" actId="478"/>
          <ac:grpSpMkLst>
            <pc:docMk/>
            <pc:sldMk cId="576886835" sldId="287"/>
            <ac:grpSpMk id="14" creationId="{9A2E13E9-5017-E8BD-8F30-FE4F981F8FF5}"/>
          </ac:grpSpMkLst>
        </pc:grpChg>
        <pc:grpChg chg="del">
          <ac:chgData name="MAI THANH DANH" userId="bcae9703-6ee5-49d5-bc15-bbc94712c025" providerId="ADAL" clId="{417FBFC0-38FA-477E-8697-A89398BBB4D8}" dt="2023-04-01T04:51:58.977" v="458" actId="478"/>
          <ac:grpSpMkLst>
            <pc:docMk/>
            <pc:sldMk cId="576886835" sldId="287"/>
            <ac:grpSpMk id="21" creationId="{F92ED760-5C77-7683-83C7-5F7170647A7B}"/>
          </ac:grpSpMkLst>
        </pc:grpChg>
        <pc:picChg chg="add del mod">
          <ac:chgData name="MAI THANH DANH" userId="bcae9703-6ee5-49d5-bc15-bbc94712c025" providerId="ADAL" clId="{417FBFC0-38FA-477E-8697-A89398BBB4D8}" dt="2023-04-01T04:57:32.190" v="505" actId="478"/>
          <ac:picMkLst>
            <pc:docMk/>
            <pc:sldMk cId="576886835" sldId="287"/>
            <ac:picMk id="7" creationId="{DA9145D4-CB90-9D53-D6A9-71EDC23F0034}"/>
          </ac:picMkLst>
        </pc:picChg>
        <pc:picChg chg="add mod">
          <ac:chgData name="MAI THANH DANH" userId="bcae9703-6ee5-49d5-bc15-bbc94712c025" providerId="ADAL" clId="{417FBFC0-38FA-477E-8697-A89398BBB4D8}" dt="2023-04-01T05:02:01.076" v="542" actId="1076"/>
          <ac:picMkLst>
            <pc:docMk/>
            <pc:sldMk cId="576886835" sldId="287"/>
            <ac:picMk id="8" creationId="{FB1A5300-3D5F-F10C-43FC-93C648B0821A}"/>
          </ac:picMkLst>
        </pc:picChg>
        <pc:picChg chg="add mod">
          <ac:chgData name="MAI THANH DANH" userId="bcae9703-6ee5-49d5-bc15-bbc94712c025" providerId="ADAL" clId="{417FBFC0-38FA-477E-8697-A89398BBB4D8}" dt="2023-04-01T05:02:04.685" v="543" actId="1076"/>
          <ac:picMkLst>
            <pc:docMk/>
            <pc:sldMk cId="576886835" sldId="287"/>
            <ac:picMk id="9" creationId="{1B41D49B-6422-D990-F4CF-3C11DCF03561}"/>
          </ac:picMkLst>
        </pc:picChg>
      </pc:sldChg>
      <pc:sldChg chg="addSp delSp modSp add mod setBg">
        <pc:chgData name="MAI THANH DANH" userId="bcae9703-6ee5-49d5-bc15-bbc94712c025" providerId="ADAL" clId="{417FBFC0-38FA-477E-8697-A89398BBB4D8}" dt="2023-04-01T05:06:55.542" v="570" actId="1076"/>
        <pc:sldMkLst>
          <pc:docMk/>
          <pc:sldMk cId="1556701748" sldId="288"/>
        </pc:sldMkLst>
        <pc:spChg chg="del">
          <ac:chgData name="MAI THANH DANH" userId="bcae9703-6ee5-49d5-bc15-bbc94712c025" providerId="ADAL" clId="{417FBFC0-38FA-477E-8697-A89398BBB4D8}" dt="2023-04-01T04:52:50.943" v="462" actId="478"/>
          <ac:spMkLst>
            <pc:docMk/>
            <pc:sldMk cId="1556701748" sldId="288"/>
            <ac:spMk id="2" creationId="{3896268C-8AD9-1DC0-9D15-1A7427C318F8}"/>
          </ac:spMkLst>
        </pc:spChg>
        <pc:spChg chg="del">
          <ac:chgData name="MAI THANH DANH" userId="bcae9703-6ee5-49d5-bc15-bbc94712c025" providerId="ADAL" clId="{417FBFC0-38FA-477E-8697-A89398BBB4D8}" dt="2023-04-01T04:52:50.943" v="462" actId="478"/>
          <ac:spMkLst>
            <pc:docMk/>
            <pc:sldMk cId="1556701748" sldId="288"/>
            <ac:spMk id="3" creationId="{A20401BB-7905-DEE1-13C6-F673587E4B7F}"/>
          </ac:spMkLst>
        </pc:spChg>
        <pc:spChg chg="add mod">
          <ac:chgData name="MAI THANH DANH" userId="bcae9703-6ee5-49d5-bc15-bbc94712c025" providerId="ADAL" clId="{417FBFC0-38FA-477E-8697-A89398BBB4D8}" dt="2023-04-01T05:00:53.108" v="532" actId="1076"/>
          <ac:spMkLst>
            <pc:docMk/>
            <pc:sldMk cId="1556701748" sldId="288"/>
            <ac:spMk id="4" creationId="{87A19048-781C-CD95-3286-E134584E6943}"/>
          </ac:spMkLst>
        </pc:spChg>
        <pc:spChg chg="del">
          <ac:chgData name="MAI THANH DANH" userId="bcae9703-6ee5-49d5-bc15-bbc94712c025" providerId="ADAL" clId="{417FBFC0-38FA-477E-8697-A89398BBB4D8}" dt="2023-04-01T04:52:52.365" v="463" actId="478"/>
          <ac:spMkLst>
            <pc:docMk/>
            <pc:sldMk cId="1556701748" sldId="288"/>
            <ac:spMk id="5" creationId="{C11C3C8C-8270-F6AE-D702-9078D2034836}"/>
          </ac:spMkLst>
        </pc:spChg>
        <pc:spChg chg="add mod">
          <ac:chgData name="MAI THANH DANH" userId="bcae9703-6ee5-49d5-bc15-bbc94712c025" providerId="ADAL" clId="{417FBFC0-38FA-477E-8697-A89398BBB4D8}" dt="2023-04-01T05:00:53.108" v="532" actId="1076"/>
          <ac:spMkLst>
            <pc:docMk/>
            <pc:sldMk cId="1556701748" sldId="288"/>
            <ac:spMk id="7" creationId="{CFB437ED-79F4-0860-FD86-3DE23A81557B}"/>
          </ac:spMkLst>
        </pc:spChg>
        <pc:spChg chg="add mod">
          <ac:chgData name="MAI THANH DANH" userId="bcae9703-6ee5-49d5-bc15-bbc94712c025" providerId="ADAL" clId="{417FBFC0-38FA-477E-8697-A89398BBB4D8}" dt="2023-04-01T05:04:28.617" v="563" actId="20577"/>
          <ac:spMkLst>
            <pc:docMk/>
            <pc:sldMk cId="1556701748" sldId="288"/>
            <ac:spMk id="11" creationId="{C51559C4-C3CC-ACF5-53D9-E7D7EC278E1F}"/>
          </ac:spMkLst>
        </pc:spChg>
        <pc:spChg chg="mod">
          <ac:chgData name="MAI THANH DANH" userId="bcae9703-6ee5-49d5-bc15-bbc94712c025" providerId="ADAL" clId="{417FBFC0-38FA-477E-8697-A89398BBB4D8}" dt="2023-04-01T04:52:45.350" v="461" actId="20577"/>
          <ac:spMkLst>
            <pc:docMk/>
            <pc:sldMk cId="1556701748" sldId="288"/>
            <ac:spMk id="17" creationId="{49ECC404-AFC9-4772-95FF-42E6C31C5C21}"/>
          </ac:spMkLst>
        </pc:spChg>
        <pc:spChg chg="mod">
          <ac:chgData name="MAI THANH DANH" userId="bcae9703-6ee5-49d5-bc15-bbc94712c025" providerId="ADAL" clId="{417FBFC0-38FA-477E-8697-A89398BBB4D8}" dt="2023-04-01T04:52:56.255" v="465" actId="20577"/>
          <ac:spMkLst>
            <pc:docMk/>
            <pc:sldMk cId="1556701748" sldId="288"/>
            <ac:spMk id="42" creationId="{E74A29A0-C51F-430C-8EAF-CE441CA1DC52}"/>
          </ac:spMkLst>
        </pc:spChg>
        <pc:spChg chg="mod">
          <ac:chgData name="MAI THANH DANH" userId="bcae9703-6ee5-49d5-bc15-bbc94712c025" providerId="ADAL" clId="{417FBFC0-38FA-477E-8697-A89398BBB4D8}" dt="2023-04-01T04:52:58.286" v="467" actId="20577"/>
          <ac:spMkLst>
            <pc:docMk/>
            <pc:sldMk cId="1556701748" sldId="288"/>
            <ac:spMk id="47" creationId="{27D3C9FF-E96B-471A-893D-2AAAFA07FC3F}"/>
          </ac:spMkLst>
        </pc:spChg>
        <pc:spChg chg="mod">
          <ac:chgData name="MAI THANH DANH" userId="bcae9703-6ee5-49d5-bc15-bbc94712c025" providerId="ADAL" clId="{417FBFC0-38FA-477E-8697-A89398BBB4D8}" dt="2023-04-01T04:53:00.193" v="469" actId="20577"/>
          <ac:spMkLst>
            <pc:docMk/>
            <pc:sldMk cId="1556701748" sldId="288"/>
            <ac:spMk id="53" creationId="{44541429-1ECE-4BE3-AE5C-D8D3203D9F21}"/>
          </ac:spMkLst>
        </pc:spChg>
        <pc:spChg chg="mod">
          <ac:chgData name="MAI THANH DANH" userId="bcae9703-6ee5-49d5-bc15-bbc94712c025" providerId="ADAL" clId="{417FBFC0-38FA-477E-8697-A89398BBB4D8}" dt="2023-04-01T04:53:05.848" v="473" actId="20577"/>
          <ac:spMkLst>
            <pc:docMk/>
            <pc:sldMk cId="1556701748" sldId="288"/>
            <ac:spMk id="59" creationId="{99D26AEB-DEDC-41F2-8B5D-F8C7A74481C7}"/>
          </ac:spMkLst>
        </pc:spChg>
        <pc:spChg chg="mod">
          <ac:chgData name="MAI THANH DANH" userId="bcae9703-6ee5-49d5-bc15-bbc94712c025" providerId="ADAL" clId="{417FBFC0-38FA-477E-8697-A89398BBB4D8}" dt="2023-04-01T04:53:14.302" v="477" actId="20577"/>
          <ac:spMkLst>
            <pc:docMk/>
            <pc:sldMk cId="1556701748" sldId="288"/>
            <ac:spMk id="64" creationId="{6E418ABF-1DAB-43D8-896A-9F853AA47AEF}"/>
          </ac:spMkLst>
        </pc:spChg>
        <pc:picChg chg="del">
          <ac:chgData name="MAI THANH DANH" userId="bcae9703-6ee5-49d5-bc15-bbc94712c025" providerId="ADAL" clId="{417FBFC0-38FA-477E-8697-A89398BBB4D8}" dt="2023-04-01T04:52:50.943" v="462" actId="478"/>
          <ac:picMkLst>
            <pc:docMk/>
            <pc:sldMk cId="1556701748" sldId="288"/>
            <ac:picMk id="6" creationId="{9C7BD593-1B3C-07E5-E098-0EB93C547689}"/>
          </ac:picMkLst>
        </pc:picChg>
        <pc:picChg chg="add del mod">
          <ac:chgData name="MAI THANH DANH" userId="bcae9703-6ee5-49d5-bc15-bbc94712c025" providerId="ADAL" clId="{417FBFC0-38FA-477E-8697-A89398BBB4D8}" dt="2023-04-01T05:01:08.499" v="538" actId="478"/>
          <ac:picMkLst>
            <pc:docMk/>
            <pc:sldMk cId="1556701748" sldId="288"/>
            <ac:picMk id="8" creationId="{7312CA2C-BF93-ADBD-D881-754D839BC879}"/>
          </ac:picMkLst>
        </pc:picChg>
        <pc:picChg chg="add del mod">
          <ac:chgData name="MAI THANH DANH" userId="bcae9703-6ee5-49d5-bc15-bbc94712c025" providerId="ADAL" clId="{417FBFC0-38FA-477E-8697-A89398BBB4D8}" dt="2023-04-01T05:01:07.156" v="537" actId="478"/>
          <ac:picMkLst>
            <pc:docMk/>
            <pc:sldMk cId="1556701748" sldId="288"/>
            <ac:picMk id="9" creationId="{DDC08B57-9AE6-F912-172A-BD749DCE8F42}"/>
          </ac:picMkLst>
        </pc:picChg>
        <pc:picChg chg="del">
          <ac:chgData name="MAI THANH DANH" userId="bcae9703-6ee5-49d5-bc15-bbc94712c025" providerId="ADAL" clId="{417FBFC0-38FA-477E-8697-A89398BBB4D8}" dt="2023-04-01T04:52:50.943" v="462" actId="478"/>
          <ac:picMkLst>
            <pc:docMk/>
            <pc:sldMk cId="1556701748" sldId="288"/>
            <ac:picMk id="10" creationId="{C2C60078-0F64-6787-D2E2-A334FC1641BB}"/>
          </ac:picMkLst>
        </pc:picChg>
        <pc:picChg chg="add mod">
          <ac:chgData name="MAI THANH DANH" userId="bcae9703-6ee5-49d5-bc15-bbc94712c025" providerId="ADAL" clId="{417FBFC0-38FA-477E-8697-A89398BBB4D8}" dt="2023-04-01T05:06:55.542" v="570" actId="1076"/>
          <ac:picMkLst>
            <pc:docMk/>
            <pc:sldMk cId="1556701748" sldId="288"/>
            <ac:picMk id="12" creationId="{F606E02D-66E2-2DE1-95FB-43C5435395FC}"/>
          </ac:picMkLst>
        </pc:picChg>
      </pc:sldChg>
      <pc:sldChg chg="addSp delSp modSp add mod setBg">
        <pc:chgData name="MAI THANH DANH" userId="bcae9703-6ee5-49d5-bc15-bbc94712c025" providerId="ADAL" clId="{417FBFC0-38FA-477E-8697-A89398BBB4D8}" dt="2023-04-01T05:07:29.681" v="577" actId="1076"/>
        <pc:sldMkLst>
          <pc:docMk/>
          <pc:sldMk cId="2860451115" sldId="289"/>
        </pc:sldMkLst>
        <pc:spChg chg="del">
          <ac:chgData name="MAI THANH DANH" userId="bcae9703-6ee5-49d5-bc15-bbc94712c025" providerId="ADAL" clId="{417FBFC0-38FA-477E-8697-A89398BBB4D8}" dt="2023-04-01T04:54:44.291" v="495" actId="478"/>
          <ac:spMkLst>
            <pc:docMk/>
            <pc:sldMk cId="2860451115" sldId="289"/>
            <ac:spMk id="4" creationId="{81652A98-3B84-FC45-47E7-BDC99E3CBDC7}"/>
          </ac:spMkLst>
        </pc:spChg>
        <pc:spChg chg="add mod">
          <ac:chgData name="MAI THANH DANH" userId="bcae9703-6ee5-49d5-bc15-bbc94712c025" providerId="ADAL" clId="{417FBFC0-38FA-477E-8697-A89398BBB4D8}" dt="2023-04-01T05:07:09.537" v="574" actId="20577"/>
          <ac:spMkLst>
            <pc:docMk/>
            <pc:sldMk cId="2860451115" sldId="289"/>
            <ac:spMk id="8" creationId="{57E2EA28-1B85-0899-3226-F4CEBA12FDA9}"/>
          </ac:spMkLst>
        </pc:spChg>
        <pc:spChg chg="mod">
          <ac:chgData name="MAI THANH DANH" userId="bcae9703-6ee5-49d5-bc15-bbc94712c025" providerId="ADAL" clId="{417FBFC0-38FA-477E-8697-A89398BBB4D8}" dt="2023-04-01T04:53:42.427" v="479" actId="20577"/>
          <ac:spMkLst>
            <pc:docMk/>
            <pc:sldMk cId="2860451115" sldId="289"/>
            <ac:spMk id="17" creationId="{49ECC404-AFC9-4772-95FF-42E6C31C5C21}"/>
          </ac:spMkLst>
        </pc:spChg>
        <pc:spChg chg="mod">
          <ac:chgData name="MAI THANH DANH" userId="bcae9703-6ee5-49d5-bc15-bbc94712c025" providerId="ADAL" clId="{417FBFC0-38FA-477E-8697-A89398BBB4D8}" dt="2023-04-01T04:53:44.505" v="481" actId="20577"/>
          <ac:spMkLst>
            <pc:docMk/>
            <pc:sldMk cId="2860451115" sldId="289"/>
            <ac:spMk id="42" creationId="{E74A29A0-C51F-430C-8EAF-CE441CA1DC52}"/>
          </ac:spMkLst>
        </pc:spChg>
        <pc:spChg chg="mod">
          <ac:chgData name="MAI THANH DANH" userId="bcae9703-6ee5-49d5-bc15-bbc94712c025" providerId="ADAL" clId="{417FBFC0-38FA-477E-8697-A89398BBB4D8}" dt="2023-04-01T04:53:47.567" v="483" actId="20577"/>
          <ac:spMkLst>
            <pc:docMk/>
            <pc:sldMk cId="2860451115" sldId="289"/>
            <ac:spMk id="47" creationId="{27D3C9FF-E96B-471A-893D-2AAAFA07FC3F}"/>
          </ac:spMkLst>
        </pc:spChg>
        <pc:spChg chg="mod">
          <ac:chgData name="MAI THANH DANH" userId="bcae9703-6ee5-49d5-bc15-bbc94712c025" providerId="ADAL" clId="{417FBFC0-38FA-477E-8697-A89398BBB4D8}" dt="2023-04-01T04:53:49.411" v="485" actId="20577"/>
          <ac:spMkLst>
            <pc:docMk/>
            <pc:sldMk cId="2860451115" sldId="289"/>
            <ac:spMk id="53" creationId="{44541429-1ECE-4BE3-AE5C-D8D3203D9F21}"/>
          </ac:spMkLst>
        </pc:spChg>
        <pc:spChg chg="mod">
          <ac:chgData name="MAI THANH DANH" userId="bcae9703-6ee5-49d5-bc15-bbc94712c025" providerId="ADAL" clId="{417FBFC0-38FA-477E-8697-A89398BBB4D8}" dt="2023-04-01T04:53:51.520" v="489" actId="20577"/>
          <ac:spMkLst>
            <pc:docMk/>
            <pc:sldMk cId="2860451115" sldId="289"/>
            <ac:spMk id="59" creationId="{99D26AEB-DEDC-41F2-8B5D-F8C7A74481C7}"/>
          </ac:spMkLst>
        </pc:spChg>
        <pc:spChg chg="mod">
          <ac:chgData name="MAI THANH DANH" userId="bcae9703-6ee5-49d5-bc15-bbc94712c025" providerId="ADAL" clId="{417FBFC0-38FA-477E-8697-A89398BBB4D8}" dt="2023-04-01T04:53:53.754" v="493" actId="20577"/>
          <ac:spMkLst>
            <pc:docMk/>
            <pc:sldMk cId="2860451115" sldId="289"/>
            <ac:spMk id="64" creationId="{6E418ABF-1DAB-43D8-896A-9F853AA47AEF}"/>
          </ac:spMkLst>
        </pc:spChg>
        <pc:picChg chg="del">
          <ac:chgData name="MAI THANH DANH" userId="bcae9703-6ee5-49d5-bc15-bbc94712c025" providerId="ADAL" clId="{417FBFC0-38FA-477E-8697-A89398BBB4D8}" dt="2023-04-01T04:54:39.305" v="494" actId="478"/>
          <ac:picMkLst>
            <pc:docMk/>
            <pc:sldMk cId="2860451115" sldId="289"/>
            <ac:picMk id="5" creationId="{5D9ABE0C-263E-4AF6-A456-7FCE7699BBF0}"/>
          </ac:picMkLst>
        </pc:picChg>
        <pc:picChg chg="del">
          <ac:chgData name="MAI THANH DANH" userId="bcae9703-6ee5-49d5-bc15-bbc94712c025" providerId="ADAL" clId="{417FBFC0-38FA-477E-8697-A89398BBB4D8}" dt="2023-04-01T04:54:39.305" v="494" actId="478"/>
          <ac:picMkLst>
            <pc:docMk/>
            <pc:sldMk cId="2860451115" sldId="289"/>
            <ac:picMk id="6" creationId="{E25AD681-8693-7E78-2668-C1397AFA3948}"/>
          </ac:picMkLst>
        </pc:picChg>
        <pc:picChg chg="del">
          <ac:chgData name="MAI THANH DANH" userId="bcae9703-6ee5-49d5-bc15-bbc94712c025" providerId="ADAL" clId="{417FBFC0-38FA-477E-8697-A89398BBB4D8}" dt="2023-04-01T04:54:39.305" v="494" actId="478"/>
          <ac:picMkLst>
            <pc:docMk/>
            <pc:sldMk cId="2860451115" sldId="289"/>
            <ac:picMk id="7" creationId="{92A6D872-E576-0CE0-EDC0-DD30FA350821}"/>
          </ac:picMkLst>
        </pc:picChg>
        <pc:picChg chg="add mod">
          <ac:chgData name="MAI THANH DANH" userId="bcae9703-6ee5-49d5-bc15-bbc94712c025" providerId="ADAL" clId="{417FBFC0-38FA-477E-8697-A89398BBB4D8}" dt="2023-04-01T05:07:29.681" v="577" actId="1076"/>
          <ac:picMkLst>
            <pc:docMk/>
            <pc:sldMk cId="2860451115" sldId="289"/>
            <ac:picMk id="9" creationId="{328E6631-F354-D940-058F-DBB912B171B6}"/>
          </ac:picMkLst>
        </pc:picChg>
      </pc:sldChg>
      <pc:sldChg chg="addSp delSp modSp add mod setBg modAnim">
        <pc:chgData name="MAI THANH DANH" userId="bcae9703-6ee5-49d5-bc15-bbc94712c025" providerId="ADAL" clId="{417FBFC0-38FA-477E-8697-A89398BBB4D8}" dt="2023-04-01T05:14:30.693" v="661"/>
        <pc:sldMkLst>
          <pc:docMk/>
          <pc:sldMk cId="517535544" sldId="290"/>
        </pc:sldMkLst>
        <pc:spChg chg="mod">
          <ac:chgData name="MAI THANH DANH" userId="bcae9703-6ee5-49d5-bc15-bbc94712c025" providerId="ADAL" clId="{417FBFC0-38FA-477E-8697-A89398BBB4D8}" dt="2023-04-01T05:12:13.616" v="632" actId="1076"/>
          <ac:spMkLst>
            <pc:docMk/>
            <pc:sldMk cId="517535544" sldId="290"/>
            <ac:spMk id="7" creationId="{5A8DF7F4-5C14-5C2A-2BA7-9404FF40E99A}"/>
          </ac:spMkLst>
        </pc:spChg>
        <pc:spChg chg="add mod">
          <ac:chgData name="MAI THANH DANH" userId="bcae9703-6ee5-49d5-bc15-bbc94712c025" providerId="ADAL" clId="{417FBFC0-38FA-477E-8697-A89398BBB4D8}" dt="2023-04-01T05:13:49.225" v="659" actId="20577"/>
          <ac:spMkLst>
            <pc:docMk/>
            <pc:sldMk cId="517535544" sldId="290"/>
            <ac:spMk id="10" creationId="{C57A0A80-7E74-86C5-9149-E59B5C414108}"/>
          </ac:spMkLst>
        </pc:spChg>
        <pc:spChg chg="mod">
          <ac:chgData name="MAI THANH DANH" userId="bcae9703-6ee5-49d5-bc15-bbc94712c025" providerId="ADAL" clId="{417FBFC0-38FA-477E-8697-A89398BBB4D8}" dt="2023-04-01T05:08:00.748" v="579" actId="20577"/>
          <ac:spMkLst>
            <pc:docMk/>
            <pc:sldMk cId="517535544" sldId="290"/>
            <ac:spMk id="17" creationId="{49ECC404-AFC9-4772-95FF-42E6C31C5C21}"/>
          </ac:spMkLst>
        </pc:spChg>
        <pc:spChg chg="mod">
          <ac:chgData name="MAI THANH DANH" userId="bcae9703-6ee5-49d5-bc15-bbc94712c025" providerId="ADAL" clId="{417FBFC0-38FA-477E-8697-A89398BBB4D8}" dt="2023-04-01T05:08:02.757" v="581" actId="20577"/>
          <ac:spMkLst>
            <pc:docMk/>
            <pc:sldMk cId="517535544" sldId="290"/>
            <ac:spMk id="42" creationId="{E74A29A0-C51F-430C-8EAF-CE441CA1DC52}"/>
          </ac:spMkLst>
        </pc:spChg>
        <pc:spChg chg="mod">
          <ac:chgData name="MAI THANH DANH" userId="bcae9703-6ee5-49d5-bc15-bbc94712c025" providerId="ADAL" clId="{417FBFC0-38FA-477E-8697-A89398BBB4D8}" dt="2023-04-01T05:08:04.350" v="583" actId="20577"/>
          <ac:spMkLst>
            <pc:docMk/>
            <pc:sldMk cId="517535544" sldId="290"/>
            <ac:spMk id="47" creationId="{27D3C9FF-E96B-471A-893D-2AAAFA07FC3F}"/>
          </ac:spMkLst>
        </pc:spChg>
        <pc:spChg chg="mod">
          <ac:chgData name="MAI THANH DANH" userId="bcae9703-6ee5-49d5-bc15-bbc94712c025" providerId="ADAL" clId="{417FBFC0-38FA-477E-8697-A89398BBB4D8}" dt="2023-04-01T05:08:06.413" v="585" actId="20577"/>
          <ac:spMkLst>
            <pc:docMk/>
            <pc:sldMk cId="517535544" sldId="290"/>
            <ac:spMk id="53" creationId="{44541429-1ECE-4BE3-AE5C-D8D3203D9F21}"/>
          </ac:spMkLst>
        </pc:spChg>
        <pc:spChg chg="mod">
          <ac:chgData name="MAI THANH DANH" userId="bcae9703-6ee5-49d5-bc15-bbc94712c025" providerId="ADAL" clId="{417FBFC0-38FA-477E-8697-A89398BBB4D8}" dt="2023-04-01T05:08:09.381" v="589" actId="20577"/>
          <ac:spMkLst>
            <pc:docMk/>
            <pc:sldMk cId="517535544" sldId="290"/>
            <ac:spMk id="59" creationId="{99D26AEB-DEDC-41F2-8B5D-F8C7A74481C7}"/>
          </ac:spMkLst>
        </pc:spChg>
        <pc:spChg chg="mod">
          <ac:chgData name="MAI THANH DANH" userId="bcae9703-6ee5-49d5-bc15-bbc94712c025" providerId="ADAL" clId="{417FBFC0-38FA-477E-8697-A89398BBB4D8}" dt="2023-04-01T05:08:13.740" v="597" actId="20577"/>
          <ac:spMkLst>
            <pc:docMk/>
            <pc:sldMk cId="517535544" sldId="290"/>
            <ac:spMk id="64" creationId="{6E418ABF-1DAB-43D8-896A-9F853AA47AEF}"/>
          </ac:spMkLst>
        </pc:spChg>
        <pc:grpChg chg="add mod">
          <ac:chgData name="MAI THANH DANH" userId="bcae9703-6ee5-49d5-bc15-bbc94712c025" providerId="ADAL" clId="{417FBFC0-38FA-477E-8697-A89398BBB4D8}" dt="2023-04-01T05:14:19.691" v="660" actId="1076"/>
          <ac:grpSpMkLst>
            <pc:docMk/>
            <pc:sldMk cId="517535544" sldId="290"/>
            <ac:grpSpMk id="12" creationId="{3778858A-F199-D003-6AA5-AAE0CB4192E6}"/>
          </ac:grpSpMkLst>
        </pc:grpChg>
        <pc:grpChg chg="mod">
          <ac:chgData name="MAI THANH DANH" userId="bcae9703-6ee5-49d5-bc15-bbc94712c025" providerId="ADAL" clId="{417FBFC0-38FA-477E-8697-A89398BBB4D8}" dt="2023-04-01T05:08:14.693" v="598" actId="1076"/>
          <ac:grpSpMkLst>
            <pc:docMk/>
            <pc:sldMk cId="517535544" sldId="290"/>
            <ac:grpSpMk id="49" creationId="{6A1185BD-102B-4BF1-A55F-DE7989A6BA57}"/>
          </ac:grpSpMkLst>
        </pc:grpChg>
        <pc:grpChg chg="mod">
          <ac:chgData name="MAI THANH DANH" userId="bcae9703-6ee5-49d5-bc15-bbc94712c025" providerId="ADAL" clId="{417FBFC0-38FA-477E-8697-A89398BBB4D8}" dt="2023-04-01T05:13:09.055" v="651" actId="1076"/>
          <ac:grpSpMkLst>
            <pc:docMk/>
            <pc:sldMk cId="517535544" sldId="290"/>
            <ac:grpSpMk id="65" creationId="{F7527016-E1C1-4832-8463-E3E4C23282EA}"/>
          </ac:grpSpMkLst>
        </pc:grpChg>
        <pc:picChg chg="del">
          <ac:chgData name="MAI THANH DANH" userId="bcae9703-6ee5-49d5-bc15-bbc94712c025" providerId="ADAL" clId="{417FBFC0-38FA-477E-8697-A89398BBB4D8}" dt="2023-04-01T04:55:03.886" v="496" actId="478"/>
          <ac:picMkLst>
            <pc:docMk/>
            <pc:sldMk cId="517535544" sldId="290"/>
            <ac:picMk id="4" creationId="{5EA4072B-BE0F-454A-B430-AC86B5F79C7B}"/>
          </ac:picMkLst>
        </pc:picChg>
        <pc:picChg chg="del">
          <ac:chgData name="MAI THANH DANH" userId="bcae9703-6ee5-49d5-bc15-bbc94712c025" providerId="ADAL" clId="{417FBFC0-38FA-477E-8697-A89398BBB4D8}" dt="2023-04-01T04:55:03.886" v="496" actId="478"/>
          <ac:picMkLst>
            <pc:docMk/>
            <pc:sldMk cId="517535544" sldId="290"/>
            <ac:picMk id="5" creationId="{9E61D3D6-CFF9-C6A7-84F6-B4799ADBFBDF}"/>
          </ac:picMkLst>
        </pc:picChg>
        <pc:picChg chg="del">
          <ac:chgData name="MAI THANH DANH" userId="bcae9703-6ee5-49d5-bc15-bbc94712c025" providerId="ADAL" clId="{417FBFC0-38FA-477E-8697-A89398BBB4D8}" dt="2023-04-01T04:55:03.886" v="496" actId="478"/>
          <ac:picMkLst>
            <pc:docMk/>
            <pc:sldMk cId="517535544" sldId="290"/>
            <ac:picMk id="6" creationId="{348C716D-5907-AA79-7E03-835ED1857178}"/>
          </ac:picMkLst>
        </pc:picChg>
        <pc:picChg chg="add mod">
          <ac:chgData name="MAI THANH DANH" userId="bcae9703-6ee5-49d5-bc15-bbc94712c025" providerId="ADAL" clId="{417FBFC0-38FA-477E-8697-A89398BBB4D8}" dt="2023-04-01T05:08:44.694" v="611" actId="14100"/>
          <ac:picMkLst>
            <pc:docMk/>
            <pc:sldMk cId="517535544" sldId="290"/>
            <ac:picMk id="8" creationId="{05AADF21-F9BB-FC9F-9FD7-893DD4FBE150}"/>
          </ac:picMkLst>
        </pc:picChg>
        <pc:picChg chg="add mod">
          <ac:chgData name="MAI THANH DANH" userId="bcae9703-6ee5-49d5-bc15-bbc94712c025" providerId="ADAL" clId="{417FBFC0-38FA-477E-8697-A89398BBB4D8}" dt="2023-04-01T05:10:46.221" v="629" actId="14100"/>
          <ac:picMkLst>
            <pc:docMk/>
            <pc:sldMk cId="517535544" sldId="290"/>
            <ac:picMk id="9" creationId="{93EBC177-67E6-A42F-E184-784DAF84C8C1}"/>
          </ac:picMkLst>
        </pc:picChg>
        <pc:picChg chg="add mod">
          <ac:chgData name="MAI THANH DANH" userId="bcae9703-6ee5-49d5-bc15-bbc94712c025" providerId="ADAL" clId="{417FBFC0-38FA-477E-8697-A89398BBB4D8}" dt="2023-04-01T05:13:47.553" v="658" actId="108"/>
          <ac:picMkLst>
            <pc:docMk/>
            <pc:sldMk cId="517535544" sldId="290"/>
            <ac:picMk id="11" creationId="{981FA05C-40D2-EF1E-A1A7-F8D328B7CEAC}"/>
          </ac:picMkLst>
        </pc:picChg>
      </pc:sldChg>
      <pc:sldChg chg="addSp delSp modSp mod modAnim">
        <pc:chgData name="MAI THANH DANH" userId="bcae9703-6ee5-49d5-bc15-bbc94712c025" providerId="ADAL" clId="{417FBFC0-38FA-477E-8697-A89398BBB4D8}" dt="2023-04-01T05:17:01.246" v="682"/>
        <pc:sldMkLst>
          <pc:docMk/>
          <pc:sldMk cId="877045635" sldId="291"/>
        </pc:sldMkLst>
        <pc:spChg chg="add mod">
          <ac:chgData name="MAI THANH DANH" userId="bcae9703-6ee5-49d5-bc15-bbc94712c025" providerId="ADAL" clId="{417FBFC0-38FA-477E-8697-A89398BBB4D8}" dt="2023-04-01T05:17:01.246" v="682"/>
          <ac:spMkLst>
            <pc:docMk/>
            <pc:sldMk cId="877045635" sldId="291"/>
            <ac:spMk id="2" creationId="{1A67362F-A013-1FA1-B56C-15E450B21A3B}"/>
          </ac:spMkLst>
        </pc:spChg>
        <pc:spChg chg="add mod">
          <ac:chgData name="MAI THANH DANH" userId="bcae9703-6ee5-49d5-bc15-bbc94712c025" providerId="ADAL" clId="{417FBFC0-38FA-477E-8697-A89398BBB4D8}" dt="2023-04-01T05:17:01.246" v="682"/>
          <ac:spMkLst>
            <pc:docMk/>
            <pc:sldMk cId="877045635" sldId="291"/>
            <ac:spMk id="3" creationId="{7EAEAE05-BF77-D77D-08BC-6432B0DF6B9D}"/>
          </ac:spMkLst>
        </pc:spChg>
        <pc:spChg chg="mod">
          <ac:chgData name="MAI THANH DANH" userId="bcae9703-6ee5-49d5-bc15-bbc94712c025" providerId="ADAL" clId="{417FBFC0-38FA-477E-8697-A89398BBB4D8}" dt="2023-04-01T05:17:01.246" v="682"/>
          <ac:spMkLst>
            <pc:docMk/>
            <pc:sldMk cId="877045635" sldId="291"/>
            <ac:spMk id="5" creationId="{8BC72E47-4BC4-B88E-25C1-ED00249BBB7E}"/>
          </ac:spMkLst>
        </pc:spChg>
        <pc:spChg chg="mod">
          <ac:chgData name="MAI THANH DANH" userId="bcae9703-6ee5-49d5-bc15-bbc94712c025" providerId="ADAL" clId="{417FBFC0-38FA-477E-8697-A89398BBB4D8}" dt="2023-04-01T05:17:01.246" v="682"/>
          <ac:spMkLst>
            <pc:docMk/>
            <pc:sldMk cId="877045635" sldId="291"/>
            <ac:spMk id="6" creationId="{74901E70-C9EE-81E9-B937-49E6E8BE808F}"/>
          </ac:spMkLst>
        </pc:spChg>
        <pc:spChg chg="del">
          <ac:chgData name="MAI THANH DANH" userId="bcae9703-6ee5-49d5-bc15-bbc94712c025" providerId="ADAL" clId="{417FBFC0-38FA-477E-8697-A89398BBB4D8}" dt="2023-04-01T05:16:48.764" v="680" actId="478"/>
          <ac:spMkLst>
            <pc:docMk/>
            <pc:sldMk cId="877045635" sldId="291"/>
            <ac:spMk id="7" creationId="{BA9D6739-6F7D-16DC-0645-DE26F427B00A}"/>
          </ac:spMkLst>
        </pc:spChg>
        <pc:spChg chg="del">
          <ac:chgData name="MAI THANH DANH" userId="bcae9703-6ee5-49d5-bc15-bbc94712c025" providerId="ADAL" clId="{417FBFC0-38FA-477E-8697-A89398BBB4D8}" dt="2023-04-01T05:16:48.764" v="680" actId="478"/>
          <ac:spMkLst>
            <pc:docMk/>
            <pc:sldMk cId="877045635" sldId="291"/>
            <ac:spMk id="8" creationId="{2A6A7121-D305-830D-008E-B83D38E69AFD}"/>
          </ac:spMkLst>
        </pc:spChg>
        <pc:spChg chg="mod">
          <ac:chgData name="MAI THANH DANH" userId="bcae9703-6ee5-49d5-bc15-bbc94712c025" providerId="ADAL" clId="{417FBFC0-38FA-477E-8697-A89398BBB4D8}" dt="2023-04-01T05:17:01.246" v="682"/>
          <ac:spMkLst>
            <pc:docMk/>
            <pc:sldMk cId="877045635" sldId="291"/>
            <ac:spMk id="10" creationId="{07E5942A-1053-6B26-3B09-99519EAAA478}"/>
          </ac:spMkLst>
        </pc:spChg>
        <pc:spChg chg="mod">
          <ac:chgData name="MAI THANH DANH" userId="bcae9703-6ee5-49d5-bc15-bbc94712c025" providerId="ADAL" clId="{417FBFC0-38FA-477E-8697-A89398BBB4D8}" dt="2023-04-01T05:17:01.246" v="682"/>
          <ac:spMkLst>
            <pc:docMk/>
            <pc:sldMk cId="877045635" sldId="291"/>
            <ac:spMk id="11" creationId="{28FC20DD-966A-4592-6712-FC8E55311C14}"/>
          </ac:spMkLst>
        </pc:spChg>
        <pc:spChg chg="mod">
          <ac:chgData name="MAI THANH DANH" userId="bcae9703-6ee5-49d5-bc15-bbc94712c025" providerId="ADAL" clId="{417FBFC0-38FA-477E-8697-A89398BBB4D8}" dt="2023-04-01T05:17:01.246" v="682"/>
          <ac:spMkLst>
            <pc:docMk/>
            <pc:sldMk cId="877045635" sldId="291"/>
            <ac:spMk id="13" creationId="{5CBD0A74-9452-7B03-DC99-719FD368AE67}"/>
          </ac:spMkLst>
        </pc:spChg>
        <pc:spChg chg="mod">
          <ac:chgData name="MAI THANH DANH" userId="bcae9703-6ee5-49d5-bc15-bbc94712c025" providerId="ADAL" clId="{417FBFC0-38FA-477E-8697-A89398BBB4D8}" dt="2023-04-01T05:17:01.246" v="682"/>
          <ac:spMkLst>
            <pc:docMk/>
            <pc:sldMk cId="877045635" sldId="291"/>
            <ac:spMk id="14" creationId="{F950DC72-FE7F-1064-4E24-DCFB7C21B336}"/>
          </ac:spMkLst>
        </pc:spChg>
        <pc:spChg chg="mod">
          <ac:chgData name="MAI THANH DANH" userId="bcae9703-6ee5-49d5-bc15-bbc94712c025" providerId="ADAL" clId="{417FBFC0-38FA-477E-8697-A89398BBB4D8}" dt="2023-04-01T05:16:22.448" v="663" actId="20577"/>
          <ac:spMkLst>
            <pc:docMk/>
            <pc:sldMk cId="877045635" sldId="291"/>
            <ac:spMk id="17" creationId="{49ECC404-AFC9-4772-95FF-42E6C31C5C21}"/>
          </ac:spMkLst>
        </pc:spChg>
        <pc:spChg chg="add mod">
          <ac:chgData name="MAI THANH DANH" userId="bcae9703-6ee5-49d5-bc15-bbc94712c025" providerId="ADAL" clId="{417FBFC0-38FA-477E-8697-A89398BBB4D8}" dt="2023-04-01T05:17:01.246" v="682"/>
          <ac:spMkLst>
            <pc:docMk/>
            <pc:sldMk cId="877045635" sldId="291"/>
            <ac:spMk id="18" creationId="{01DCFFA6-3659-C525-0FA4-EBDA085FC65F}"/>
          </ac:spMkLst>
        </pc:spChg>
        <pc:spChg chg="add mod">
          <ac:chgData name="MAI THANH DANH" userId="bcae9703-6ee5-49d5-bc15-bbc94712c025" providerId="ADAL" clId="{417FBFC0-38FA-477E-8697-A89398BBB4D8}" dt="2023-04-01T05:17:01.246" v="682"/>
          <ac:spMkLst>
            <pc:docMk/>
            <pc:sldMk cId="877045635" sldId="291"/>
            <ac:spMk id="19" creationId="{5D814D61-8819-F9B1-8B42-AF10997C0FF2}"/>
          </ac:spMkLst>
        </pc:spChg>
        <pc:spChg chg="add mod">
          <ac:chgData name="MAI THANH DANH" userId="bcae9703-6ee5-49d5-bc15-bbc94712c025" providerId="ADAL" clId="{417FBFC0-38FA-477E-8697-A89398BBB4D8}" dt="2023-04-01T05:17:01.246" v="682"/>
          <ac:spMkLst>
            <pc:docMk/>
            <pc:sldMk cId="877045635" sldId="291"/>
            <ac:spMk id="20" creationId="{96436BF2-ECF5-51B9-AFCC-83D57E9E339A}"/>
          </ac:spMkLst>
        </pc:spChg>
        <pc:spChg chg="add mod">
          <ac:chgData name="MAI THANH DANH" userId="bcae9703-6ee5-49d5-bc15-bbc94712c025" providerId="ADAL" clId="{417FBFC0-38FA-477E-8697-A89398BBB4D8}" dt="2023-04-01T05:17:01.246" v="682"/>
          <ac:spMkLst>
            <pc:docMk/>
            <pc:sldMk cId="877045635" sldId="291"/>
            <ac:spMk id="21" creationId="{515ECA49-3720-AC4C-9CA0-A849AF81FE0E}"/>
          </ac:spMkLst>
        </pc:spChg>
        <pc:spChg chg="add mod">
          <ac:chgData name="MAI THANH DANH" userId="bcae9703-6ee5-49d5-bc15-bbc94712c025" providerId="ADAL" clId="{417FBFC0-38FA-477E-8697-A89398BBB4D8}" dt="2023-04-01T05:17:01.246" v="682"/>
          <ac:spMkLst>
            <pc:docMk/>
            <pc:sldMk cId="877045635" sldId="291"/>
            <ac:spMk id="22" creationId="{90EFBB87-0145-FADE-66BD-64EE8253D059}"/>
          </ac:spMkLst>
        </pc:spChg>
        <pc:spChg chg="add mod">
          <ac:chgData name="MAI THANH DANH" userId="bcae9703-6ee5-49d5-bc15-bbc94712c025" providerId="ADAL" clId="{417FBFC0-38FA-477E-8697-A89398BBB4D8}" dt="2023-04-01T05:17:01.246" v="682"/>
          <ac:spMkLst>
            <pc:docMk/>
            <pc:sldMk cId="877045635" sldId="291"/>
            <ac:spMk id="23" creationId="{DCD915B2-05DD-20AB-4AD6-91886CB7CFBA}"/>
          </ac:spMkLst>
        </pc:spChg>
        <pc:spChg chg="mod">
          <ac:chgData name="MAI THANH DANH" userId="bcae9703-6ee5-49d5-bc15-bbc94712c025" providerId="ADAL" clId="{417FBFC0-38FA-477E-8697-A89398BBB4D8}" dt="2023-04-01T05:16:25.167" v="665" actId="20577"/>
          <ac:spMkLst>
            <pc:docMk/>
            <pc:sldMk cId="877045635" sldId="291"/>
            <ac:spMk id="42" creationId="{E74A29A0-C51F-430C-8EAF-CE441CA1DC52}"/>
          </ac:spMkLst>
        </pc:spChg>
        <pc:spChg chg="del">
          <ac:chgData name="MAI THANH DANH" userId="bcae9703-6ee5-49d5-bc15-bbc94712c025" providerId="ADAL" clId="{417FBFC0-38FA-477E-8697-A89398BBB4D8}" dt="2023-04-01T05:16:51.404" v="681" actId="478"/>
          <ac:spMkLst>
            <pc:docMk/>
            <pc:sldMk cId="877045635" sldId="291"/>
            <ac:spMk id="44" creationId="{CADADEDA-76D1-F3A0-F86F-121063793824}"/>
          </ac:spMkLst>
        </pc:spChg>
        <pc:spChg chg="mod">
          <ac:chgData name="MAI THANH DANH" userId="bcae9703-6ee5-49d5-bc15-bbc94712c025" providerId="ADAL" clId="{417FBFC0-38FA-477E-8697-A89398BBB4D8}" dt="2023-04-01T05:16:26.932" v="667" actId="20577"/>
          <ac:spMkLst>
            <pc:docMk/>
            <pc:sldMk cId="877045635" sldId="291"/>
            <ac:spMk id="47" creationId="{27D3C9FF-E96B-471A-893D-2AAAFA07FC3F}"/>
          </ac:spMkLst>
        </pc:spChg>
        <pc:spChg chg="mod">
          <ac:chgData name="MAI THANH DANH" userId="bcae9703-6ee5-49d5-bc15-bbc94712c025" providerId="ADAL" clId="{417FBFC0-38FA-477E-8697-A89398BBB4D8}" dt="2023-04-01T05:16:31.603" v="671" actId="20577"/>
          <ac:spMkLst>
            <pc:docMk/>
            <pc:sldMk cId="877045635" sldId="291"/>
            <ac:spMk id="53" creationId="{44541429-1ECE-4BE3-AE5C-D8D3203D9F21}"/>
          </ac:spMkLst>
        </pc:spChg>
        <pc:spChg chg="mod">
          <ac:chgData name="MAI THANH DANH" userId="bcae9703-6ee5-49d5-bc15-bbc94712c025" providerId="ADAL" clId="{417FBFC0-38FA-477E-8697-A89398BBB4D8}" dt="2023-04-01T05:16:34.135" v="675" actId="20577"/>
          <ac:spMkLst>
            <pc:docMk/>
            <pc:sldMk cId="877045635" sldId="291"/>
            <ac:spMk id="59" creationId="{99D26AEB-DEDC-41F2-8B5D-F8C7A74481C7}"/>
          </ac:spMkLst>
        </pc:spChg>
        <pc:spChg chg="mod">
          <ac:chgData name="MAI THANH DANH" userId="bcae9703-6ee5-49d5-bc15-bbc94712c025" providerId="ADAL" clId="{417FBFC0-38FA-477E-8697-A89398BBB4D8}" dt="2023-04-01T05:16:38.059" v="679" actId="20577"/>
          <ac:spMkLst>
            <pc:docMk/>
            <pc:sldMk cId="877045635" sldId="291"/>
            <ac:spMk id="64" creationId="{6E418ABF-1DAB-43D8-896A-9F853AA47AEF}"/>
          </ac:spMkLst>
        </pc:spChg>
        <pc:grpChg chg="add mod">
          <ac:chgData name="MAI THANH DANH" userId="bcae9703-6ee5-49d5-bc15-bbc94712c025" providerId="ADAL" clId="{417FBFC0-38FA-477E-8697-A89398BBB4D8}" dt="2023-04-01T05:17:01.246" v="682"/>
          <ac:grpSpMkLst>
            <pc:docMk/>
            <pc:sldMk cId="877045635" sldId="291"/>
            <ac:grpSpMk id="4" creationId="{7F0B7147-1C0A-CAC5-D17E-3F401C8C9EBF}"/>
          </ac:grpSpMkLst>
        </pc:grpChg>
        <pc:grpChg chg="add mod">
          <ac:chgData name="MAI THANH DANH" userId="bcae9703-6ee5-49d5-bc15-bbc94712c025" providerId="ADAL" clId="{417FBFC0-38FA-477E-8697-A89398BBB4D8}" dt="2023-04-01T05:17:01.246" v="682"/>
          <ac:grpSpMkLst>
            <pc:docMk/>
            <pc:sldMk cId="877045635" sldId="291"/>
            <ac:grpSpMk id="9" creationId="{F038C1D0-85C5-85F8-3FE9-84CC304715ED}"/>
          </ac:grpSpMkLst>
        </pc:grpChg>
        <pc:grpChg chg="add mod">
          <ac:chgData name="MAI THANH DANH" userId="bcae9703-6ee5-49d5-bc15-bbc94712c025" providerId="ADAL" clId="{417FBFC0-38FA-477E-8697-A89398BBB4D8}" dt="2023-04-01T05:17:01.246" v="682"/>
          <ac:grpSpMkLst>
            <pc:docMk/>
            <pc:sldMk cId="877045635" sldId="291"/>
            <ac:grpSpMk id="12" creationId="{E7896D4E-A022-E222-406B-AE294BE2FAB9}"/>
          </ac:grpSpMkLst>
        </pc:grpChg>
        <pc:picChg chg="del">
          <ac:chgData name="MAI THANH DANH" userId="bcae9703-6ee5-49d5-bc15-bbc94712c025" providerId="ADAL" clId="{417FBFC0-38FA-477E-8697-A89398BBB4D8}" dt="2023-04-01T05:16:48.764" v="680" actId="478"/>
          <ac:picMkLst>
            <pc:docMk/>
            <pc:sldMk cId="877045635" sldId="291"/>
            <ac:picMk id="48" creationId="{0D110009-6617-90E7-383E-1709F00ADF91}"/>
          </ac:picMkLst>
        </pc:picChg>
      </pc:sldChg>
      <pc:sldChg chg="addSp delSp modSp mod modAnim">
        <pc:chgData name="MAI THANH DANH" userId="bcae9703-6ee5-49d5-bc15-bbc94712c025" providerId="ADAL" clId="{417FBFC0-38FA-477E-8697-A89398BBB4D8}" dt="2023-04-01T05:19:17.183" v="706" actId="1076"/>
        <pc:sldMkLst>
          <pc:docMk/>
          <pc:sldMk cId="683113471" sldId="292"/>
        </pc:sldMkLst>
        <pc:spChg chg="del">
          <ac:chgData name="MAI THANH DANH" userId="bcae9703-6ee5-49d5-bc15-bbc94712c025" providerId="ADAL" clId="{417FBFC0-38FA-477E-8697-A89398BBB4D8}" dt="2023-04-01T05:19:10.948" v="704" actId="478"/>
          <ac:spMkLst>
            <pc:docMk/>
            <pc:sldMk cId="683113471" sldId="292"/>
            <ac:spMk id="3" creationId="{3158419A-6B02-63FB-B8B9-4C9E9E0B772B}"/>
          </ac:spMkLst>
        </pc:spChg>
        <pc:spChg chg="del">
          <ac:chgData name="MAI THANH DANH" userId="bcae9703-6ee5-49d5-bc15-bbc94712c025" providerId="ADAL" clId="{417FBFC0-38FA-477E-8697-A89398BBB4D8}" dt="2023-04-01T05:19:08.639" v="703" actId="478"/>
          <ac:spMkLst>
            <pc:docMk/>
            <pc:sldMk cId="683113471" sldId="292"/>
            <ac:spMk id="4" creationId="{5623F693-B7C9-4515-4EC9-AFE89667FD2B}"/>
          </ac:spMkLst>
        </pc:spChg>
        <pc:spChg chg="mod">
          <ac:chgData name="MAI THANH DANH" userId="bcae9703-6ee5-49d5-bc15-bbc94712c025" providerId="ADAL" clId="{417FBFC0-38FA-477E-8697-A89398BBB4D8}" dt="2023-04-01T05:19:12.261" v="705"/>
          <ac:spMkLst>
            <pc:docMk/>
            <pc:sldMk cId="683113471" sldId="292"/>
            <ac:spMk id="5" creationId="{27C5F6C5-CE0F-3EFF-CB95-B6BCFC6EE9B6}"/>
          </ac:spMkLst>
        </pc:spChg>
        <pc:spChg chg="del">
          <ac:chgData name="MAI THANH DANH" userId="bcae9703-6ee5-49d5-bc15-bbc94712c025" providerId="ADAL" clId="{417FBFC0-38FA-477E-8697-A89398BBB4D8}" dt="2023-04-01T05:19:08.639" v="703" actId="478"/>
          <ac:spMkLst>
            <pc:docMk/>
            <pc:sldMk cId="683113471" sldId="292"/>
            <ac:spMk id="6" creationId="{1617C882-D70C-44BE-1F12-05F59DB86445}"/>
          </ac:spMkLst>
        </pc:spChg>
        <pc:spChg chg="mod">
          <ac:chgData name="MAI THANH DANH" userId="bcae9703-6ee5-49d5-bc15-bbc94712c025" providerId="ADAL" clId="{417FBFC0-38FA-477E-8697-A89398BBB4D8}" dt="2023-04-01T05:19:12.261" v="705"/>
          <ac:spMkLst>
            <pc:docMk/>
            <pc:sldMk cId="683113471" sldId="292"/>
            <ac:spMk id="7" creationId="{5BF03369-E5BE-31AA-742A-23C9C2A7A98E}"/>
          </ac:spMkLst>
        </pc:spChg>
        <pc:spChg chg="add mod">
          <ac:chgData name="MAI THANH DANH" userId="bcae9703-6ee5-49d5-bc15-bbc94712c025" providerId="ADAL" clId="{417FBFC0-38FA-477E-8697-A89398BBB4D8}" dt="2023-04-01T05:19:17.183" v="706" actId="1076"/>
          <ac:spMkLst>
            <pc:docMk/>
            <pc:sldMk cId="683113471" sldId="292"/>
            <ac:spMk id="10" creationId="{04B67132-8298-F6FC-0D71-2370C6410F3E}"/>
          </ac:spMkLst>
        </pc:spChg>
        <pc:spChg chg="add mod">
          <ac:chgData name="MAI THANH DANH" userId="bcae9703-6ee5-49d5-bc15-bbc94712c025" providerId="ADAL" clId="{417FBFC0-38FA-477E-8697-A89398BBB4D8}" dt="2023-04-01T05:19:17.183" v="706" actId="1076"/>
          <ac:spMkLst>
            <pc:docMk/>
            <pc:sldMk cId="683113471" sldId="292"/>
            <ac:spMk id="11" creationId="{F39437EE-1797-F8BB-3B4D-AB65E119EE99}"/>
          </ac:spMkLst>
        </pc:spChg>
        <pc:spChg chg="add mod">
          <ac:chgData name="MAI THANH DANH" userId="bcae9703-6ee5-49d5-bc15-bbc94712c025" providerId="ADAL" clId="{417FBFC0-38FA-477E-8697-A89398BBB4D8}" dt="2023-04-01T05:19:17.183" v="706" actId="1076"/>
          <ac:spMkLst>
            <pc:docMk/>
            <pc:sldMk cId="683113471" sldId="292"/>
            <ac:spMk id="12" creationId="{E6DBF86C-BBE4-7DBA-BB67-21BABF2F46A7}"/>
          </ac:spMkLst>
        </pc:spChg>
        <pc:spChg chg="add mod">
          <ac:chgData name="MAI THANH DANH" userId="bcae9703-6ee5-49d5-bc15-bbc94712c025" providerId="ADAL" clId="{417FBFC0-38FA-477E-8697-A89398BBB4D8}" dt="2023-04-01T05:19:17.183" v="706" actId="1076"/>
          <ac:spMkLst>
            <pc:docMk/>
            <pc:sldMk cId="683113471" sldId="292"/>
            <ac:spMk id="13" creationId="{59F8D11F-0B16-F900-5496-32A49740B3F4}"/>
          </ac:spMkLst>
        </pc:spChg>
        <pc:spChg chg="add mod">
          <ac:chgData name="MAI THANH DANH" userId="bcae9703-6ee5-49d5-bc15-bbc94712c025" providerId="ADAL" clId="{417FBFC0-38FA-477E-8697-A89398BBB4D8}" dt="2023-04-01T05:19:17.183" v="706" actId="1076"/>
          <ac:spMkLst>
            <pc:docMk/>
            <pc:sldMk cId="683113471" sldId="292"/>
            <ac:spMk id="14" creationId="{447E5FCA-F7FB-3957-5926-9006C15862C6}"/>
          </ac:spMkLst>
        </pc:spChg>
        <pc:spChg chg="mod">
          <ac:chgData name="MAI THANH DANH" userId="bcae9703-6ee5-49d5-bc15-bbc94712c025" providerId="ADAL" clId="{417FBFC0-38FA-477E-8697-A89398BBB4D8}" dt="2023-04-01T05:18:37.812" v="685" actId="20577"/>
          <ac:spMkLst>
            <pc:docMk/>
            <pc:sldMk cId="683113471" sldId="292"/>
            <ac:spMk id="17" creationId="{49ECC404-AFC9-4772-95FF-42E6C31C5C21}"/>
          </ac:spMkLst>
        </pc:spChg>
        <pc:spChg chg="mod">
          <ac:chgData name="MAI THANH DANH" userId="bcae9703-6ee5-49d5-bc15-bbc94712c025" providerId="ADAL" clId="{417FBFC0-38FA-477E-8697-A89398BBB4D8}" dt="2023-04-01T05:18:39.484" v="687" actId="20577"/>
          <ac:spMkLst>
            <pc:docMk/>
            <pc:sldMk cId="683113471" sldId="292"/>
            <ac:spMk id="42" creationId="{E74A29A0-C51F-430C-8EAF-CE441CA1DC52}"/>
          </ac:spMkLst>
        </pc:spChg>
        <pc:spChg chg="mod">
          <ac:chgData name="MAI THANH DANH" userId="bcae9703-6ee5-49d5-bc15-bbc94712c025" providerId="ADAL" clId="{417FBFC0-38FA-477E-8697-A89398BBB4D8}" dt="2023-04-01T05:18:40.953" v="689" actId="20577"/>
          <ac:spMkLst>
            <pc:docMk/>
            <pc:sldMk cId="683113471" sldId="292"/>
            <ac:spMk id="47" creationId="{27D3C9FF-E96B-471A-893D-2AAAFA07FC3F}"/>
          </ac:spMkLst>
        </pc:spChg>
        <pc:spChg chg="mod">
          <ac:chgData name="MAI THANH DANH" userId="bcae9703-6ee5-49d5-bc15-bbc94712c025" providerId="ADAL" clId="{417FBFC0-38FA-477E-8697-A89398BBB4D8}" dt="2023-04-01T05:18:43.515" v="691" actId="20577"/>
          <ac:spMkLst>
            <pc:docMk/>
            <pc:sldMk cId="683113471" sldId="292"/>
            <ac:spMk id="53" creationId="{44541429-1ECE-4BE3-AE5C-D8D3203D9F21}"/>
          </ac:spMkLst>
        </pc:spChg>
        <pc:spChg chg="mod">
          <ac:chgData name="MAI THANH DANH" userId="bcae9703-6ee5-49d5-bc15-bbc94712c025" providerId="ADAL" clId="{417FBFC0-38FA-477E-8697-A89398BBB4D8}" dt="2023-04-01T05:18:46.327" v="695" actId="20577"/>
          <ac:spMkLst>
            <pc:docMk/>
            <pc:sldMk cId="683113471" sldId="292"/>
            <ac:spMk id="59" creationId="{99D26AEB-DEDC-41F2-8B5D-F8C7A74481C7}"/>
          </ac:spMkLst>
        </pc:spChg>
        <pc:spChg chg="mod">
          <ac:chgData name="MAI THANH DANH" userId="bcae9703-6ee5-49d5-bc15-bbc94712c025" providerId="ADAL" clId="{417FBFC0-38FA-477E-8697-A89398BBB4D8}" dt="2023-04-01T05:18:53.119" v="702" actId="20577"/>
          <ac:spMkLst>
            <pc:docMk/>
            <pc:sldMk cId="683113471" sldId="292"/>
            <ac:spMk id="64" creationId="{6E418ABF-1DAB-43D8-896A-9F853AA47AEF}"/>
          </ac:spMkLst>
        </pc:spChg>
        <pc:grpChg chg="add mod">
          <ac:chgData name="MAI THANH DANH" userId="bcae9703-6ee5-49d5-bc15-bbc94712c025" providerId="ADAL" clId="{417FBFC0-38FA-477E-8697-A89398BBB4D8}" dt="2023-04-01T05:19:17.183" v="706" actId="1076"/>
          <ac:grpSpMkLst>
            <pc:docMk/>
            <pc:sldMk cId="683113471" sldId="292"/>
            <ac:grpSpMk id="2" creationId="{9BE9547A-6553-022C-F1AA-E568457679B9}"/>
          </ac:grpSpMkLst>
        </pc:grpChg>
        <pc:picChg chg="del">
          <ac:chgData name="MAI THANH DANH" userId="bcae9703-6ee5-49d5-bc15-bbc94712c025" providerId="ADAL" clId="{417FBFC0-38FA-477E-8697-A89398BBB4D8}" dt="2023-04-01T05:19:08.639" v="703" actId="478"/>
          <ac:picMkLst>
            <pc:docMk/>
            <pc:sldMk cId="683113471" sldId="292"/>
            <ac:picMk id="8" creationId="{FB1A5300-3D5F-F10C-43FC-93C648B0821A}"/>
          </ac:picMkLst>
        </pc:picChg>
        <pc:picChg chg="del">
          <ac:chgData name="MAI THANH DANH" userId="bcae9703-6ee5-49d5-bc15-bbc94712c025" providerId="ADAL" clId="{417FBFC0-38FA-477E-8697-A89398BBB4D8}" dt="2023-04-01T05:19:08.639" v="703" actId="478"/>
          <ac:picMkLst>
            <pc:docMk/>
            <pc:sldMk cId="683113471" sldId="292"/>
            <ac:picMk id="9" creationId="{1B41D49B-6422-D990-F4CF-3C11DCF0356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085F-39AA-4BF6-ADC6-DB7E6A845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D6840-804A-4EE2-9237-DF3082EB0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0AC296-AA56-4995-96B1-D96538F66E6A}"/>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6EEC3924-1C30-4845-9069-2D2F65775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FC659-45A1-4C7E-B589-BAD2480A51C8}"/>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84910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644C-1C10-4877-A07B-7B05AC2EBB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B4D26-52B4-4898-8552-2F1D054D71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A6C5B-66A8-4A81-A45D-93D23D724635}"/>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8FF7F744-22AB-4762-A675-ACF00C149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91FC1B-4952-452B-B8EE-283480E42234}"/>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815921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877EA-AC99-405D-B38F-4660E72FF8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066D8-189F-488D-A7E5-4459F9B2E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BEAFC-B594-451D-8850-A7A24657DBDA}"/>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B12D64D5-5E6F-4CB3-B6D5-8699A8057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B1F07-FD96-433B-95F4-B0A3D7C32DF6}"/>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427630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169F-C062-4D8D-9958-1D64499E9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87B74-E2BF-4A3A-8FA7-7C2B278FFC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D4C83-1284-4BB3-B0F1-7527C89661E7}"/>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4DAC4C6C-5C03-4C0D-999F-46A8D8FEE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4CEED-C381-4F77-974B-A24C4CF9B14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377330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5723-8353-4BF9-B9CB-2D34455A5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E687A1-AD7E-4378-B552-DC83DB2881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0AF83E-646C-443E-9282-7819CF5200C7}"/>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9F1F728B-3948-4C88-AAA0-4F54A3C44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4F194-5328-4DA6-BBA8-8B80D2D55785}"/>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00401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DFCAF-C8A8-4867-B332-B1DB7EEA05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F172D0-2806-40E1-B714-009535E16C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2C12FF-C408-4261-86B1-E469061B0B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6618A1-9C6F-4CCF-A77B-2713F6712615}"/>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6" name="Footer Placeholder 5">
            <a:extLst>
              <a:ext uri="{FF2B5EF4-FFF2-40B4-BE49-F238E27FC236}">
                <a16:creationId xmlns:a16="http://schemas.microsoft.com/office/drawing/2014/main" id="{07244AEE-3393-4D49-9979-D6D98B661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AC99E8-B06B-4E92-8E2B-46D25471DC6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65431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D1621-F7F5-4BB1-90B7-5918C21EC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7D1E33-57A8-46FC-9F0A-DBAAC8313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ADF519-9420-4361-B317-69BDEF3C1C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47AFEA-2435-4690-9A20-FAF6F3D91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935725-854D-4F34-B863-B1C6AD61D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AF3BB0-E2B3-4BDF-9FC8-3CA1730F75AA}"/>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8" name="Footer Placeholder 7">
            <a:extLst>
              <a:ext uri="{FF2B5EF4-FFF2-40B4-BE49-F238E27FC236}">
                <a16:creationId xmlns:a16="http://schemas.microsoft.com/office/drawing/2014/main" id="{DA703049-F984-41BE-AA9F-2BCF0CC0DF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6B8A0D-A110-4D1A-9C5E-CD82DAC8B9A4}"/>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17770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F6A4-97ED-4F1E-8E89-4709772A2C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1927F1-7B9B-4828-874E-E75145DD8396}"/>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4" name="Footer Placeholder 3">
            <a:extLst>
              <a:ext uri="{FF2B5EF4-FFF2-40B4-BE49-F238E27FC236}">
                <a16:creationId xmlns:a16="http://schemas.microsoft.com/office/drawing/2014/main" id="{A88C380D-0A32-42DB-B1E4-2D6DE111D9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013471-C12C-447D-8C9F-DC9A49EB0532}"/>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64537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6931D3-8B39-47ED-B2CF-9CCB73D443D4}"/>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3" name="Footer Placeholder 2">
            <a:extLst>
              <a:ext uri="{FF2B5EF4-FFF2-40B4-BE49-F238E27FC236}">
                <a16:creationId xmlns:a16="http://schemas.microsoft.com/office/drawing/2014/main" id="{91AB8897-1640-4FB0-BBA7-22F9CB2D24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3B87AA-C7C2-4464-8067-1B84C8B126AC}"/>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3705283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9F1-FA60-42A8-9D3F-17A0EC69F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51EB8A-DA26-459D-ACE1-0646B2C4C7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313457-EAFE-4A31-BAE9-494DCE916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87ABB-5AE7-446E-9333-CFBE002E4FB0}"/>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6" name="Footer Placeholder 5">
            <a:extLst>
              <a:ext uri="{FF2B5EF4-FFF2-40B4-BE49-F238E27FC236}">
                <a16:creationId xmlns:a16="http://schemas.microsoft.com/office/drawing/2014/main" id="{EF85996A-0D3E-4141-905C-09E425F98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AD0C1-EBF9-41E8-B1DF-9B75B30B1588}"/>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2588958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17464-C7F0-4B64-9465-9A2BC2025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4D177E-335A-4379-BFB6-6F6502707A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6966AD-1EDB-4702-B13F-25E92CE12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9F454-B1AD-474C-8296-DD6D65DB2CF7}"/>
              </a:ext>
            </a:extLst>
          </p:cNvPr>
          <p:cNvSpPr>
            <a:spLocks noGrp="1"/>
          </p:cNvSpPr>
          <p:nvPr>
            <p:ph type="dt" sz="half" idx="10"/>
          </p:nvPr>
        </p:nvSpPr>
        <p:spPr/>
        <p:txBody>
          <a:bodyPr/>
          <a:lstStyle/>
          <a:p>
            <a:fld id="{ECE19B81-D1BB-4DF3-A8CC-0F35E61FCDB0}" type="datetimeFigureOut">
              <a:rPr lang="en-US" smtClean="0"/>
              <a:t>4/27/2023</a:t>
            </a:fld>
            <a:endParaRPr lang="en-US"/>
          </a:p>
        </p:txBody>
      </p:sp>
      <p:sp>
        <p:nvSpPr>
          <p:cNvPr id="6" name="Footer Placeholder 5">
            <a:extLst>
              <a:ext uri="{FF2B5EF4-FFF2-40B4-BE49-F238E27FC236}">
                <a16:creationId xmlns:a16="http://schemas.microsoft.com/office/drawing/2014/main" id="{E249C371-7954-4586-B599-0631A885F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B02A8-1BAD-4A42-B2BF-78176A5A3A71}"/>
              </a:ext>
            </a:extLst>
          </p:cNvPr>
          <p:cNvSpPr>
            <a:spLocks noGrp="1"/>
          </p:cNvSpPr>
          <p:nvPr>
            <p:ph type="sldNum" sz="quarter" idx="12"/>
          </p:nvPr>
        </p:nvSpPr>
        <p:spPr/>
        <p:txBody>
          <a:bodyPr/>
          <a:lstStyle/>
          <a:p>
            <a:fld id="{5E2C3620-4DE2-48EF-AF31-0F5DD9BFD6D6}" type="slidenum">
              <a:rPr lang="en-US" smtClean="0"/>
              <a:t>‹#›</a:t>
            </a:fld>
            <a:endParaRPr lang="en-US"/>
          </a:p>
        </p:txBody>
      </p:sp>
    </p:spTree>
    <p:extLst>
      <p:ext uri="{BB962C8B-B14F-4D97-AF65-F5344CB8AC3E}">
        <p14:creationId xmlns:p14="http://schemas.microsoft.com/office/powerpoint/2010/main" val="1763923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ACDEC-4A75-4D7E-A116-134496313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886FBE-71E4-4C4E-85BE-9BB04B5D88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29899-B643-4492-BE2B-7EEE6CF365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19B81-D1BB-4DF3-A8CC-0F35E61FCDB0}" type="datetimeFigureOut">
              <a:rPr lang="en-US" smtClean="0"/>
              <a:t>4/27/2023</a:t>
            </a:fld>
            <a:endParaRPr lang="en-US"/>
          </a:p>
        </p:txBody>
      </p:sp>
      <p:sp>
        <p:nvSpPr>
          <p:cNvPr id="5" name="Footer Placeholder 4">
            <a:extLst>
              <a:ext uri="{FF2B5EF4-FFF2-40B4-BE49-F238E27FC236}">
                <a16:creationId xmlns:a16="http://schemas.microsoft.com/office/drawing/2014/main" id="{A81DBEC5-2151-47BB-9484-437784F4C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8C11DA-074A-41E0-9609-A511677CC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C3620-4DE2-48EF-AF31-0F5DD9BFD6D6}" type="slidenum">
              <a:rPr lang="en-US" smtClean="0"/>
              <a:t>‹#›</a:t>
            </a:fld>
            <a:endParaRPr lang="en-US"/>
          </a:p>
        </p:txBody>
      </p:sp>
    </p:spTree>
    <p:extLst>
      <p:ext uri="{BB962C8B-B14F-4D97-AF65-F5344CB8AC3E}">
        <p14:creationId xmlns:p14="http://schemas.microsoft.com/office/powerpoint/2010/main" val="3148968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73" name="TextBox 72">
            <a:extLst>
              <a:ext uri="{FF2B5EF4-FFF2-40B4-BE49-F238E27FC236}">
                <a16:creationId xmlns:a16="http://schemas.microsoft.com/office/drawing/2014/main" id="{0192D459-FCE7-47CA-AB13-2787C1BD3D6E}"/>
              </a:ext>
            </a:extLst>
          </p:cNvPr>
          <p:cNvSpPr txBox="1"/>
          <p:nvPr/>
        </p:nvSpPr>
        <p:spPr>
          <a:xfrm>
            <a:off x="3912567" y="2105561"/>
            <a:ext cx="4408966" cy="2554545"/>
          </a:xfrm>
          <a:prstGeom prst="rect">
            <a:avLst/>
          </a:prstGeom>
          <a:noFill/>
        </p:spPr>
        <p:txBody>
          <a:bodyPr wrap="square" rtlCol="0">
            <a:spAutoFit/>
          </a:bodyPr>
          <a:lstStyle/>
          <a:p>
            <a:r>
              <a:rPr lang="en-US" sz="4000" b="1" dirty="0" err="1">
                <a:solidFill>
                  <a:schemeClr val="tx1">
                    <a:lumMod val="65000"/>
                    <a:lumOff val="35000"/>
                  </a:schemeClr>
                </a:solidFill>
                <a:latin typeface="Tw Cen MT" panose="020B0602020104020603" pitchFamily="34" charset="0"/>
              </a:rPr>
              <a:t>Chào</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mừng</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các</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bạn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và</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thầy</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đến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với</a:t>
            </a:r>
            <a:r>
              <a:rPr lang="en-US" sz="4000" b="1" dirty="0">
                <a:solidFill>
                  <a:schemeClr val="tx1">
                    <a:lumMod val="65000"/>
                    <a:lumOff val="35000"/>
                  </a:schemeClr>
                </a:solidFill>
                <a:latin typeface="Tw Cen MT" panose="020B0602020104020603" pitchFamily="34" charset="0"/>
              </a:rPr>
              <a:t> </a:t>
            </a:r>
            <a:r>
              <a:rPr lang="en-US" sz="4000" b="1" dirty="0" err="1">
                <a:solidFill>
                  <a:srgbClr val="FF0000"/>
                </a:solidFill>
                <a:latin typeface="Tw Cen MT" panose="020B0602020104020603" pitchFamily="34" charset="0"/>
              </a:rPr>
              <a:t>buổi</a:t>
            </a:r>
            <a:r>
              <a:rPr lang="en-US" sz="4000" b="1" dirty="0">
                <a:solidFill>
                  <a:srgbClr val="FF0000"/>
                </a:solidFill>
                <a:latin typeface="Tw Cen MT" panose="020B0602020104020603" pitchFamily="34" charset="0"/>
              </a:rPr>
              <a:t> </a:t>
            </a:r>
            <a:r>
              <a:rPr lang="en-US" sz="4000" b="1" dirty="0" err="1">
                <a:solidFill>
                  <a:srgbClr val="FF0000"/>
                </a:solidFill>
                <a:latin typeface="Tw Cen MT" panose="020B0602020104020603" pitchFamily="34" charset="0"/>
              </a:rPr>
              <a:t>thuyết</a:t>
            </a:r>
            <a:r>
              <a:rPr lang="en-US" sz="4000" b="1" dirty="0">
                <a:solidFill>
                  <a:srgbClr val="FF0000"/>
                </a:solidFill>
                <a:latin typeface="Tw Cen MT" panose="020B0602020104020603" pitchFamily="34" charset="0"/>
              </a:rPr>
              <a:t> </a:t>
            </a:r>
            <a:r>
              <a:rPr lang="en-US" sz="4000" b="1" dirty="0" err="1">
                <a:solidFill>
                  <a:srgbClr val="FF0000"/>
                </a:solidFill>
                <a:latin typeface="Tw Cen MT" panose="020B0602020104020603" pitchFamily="34" charset="0"/>
              </a:rPr>
              <a:t>trình</a:t>
            </a:r>
            <a:r>
              <a:rPr lang="en-US" sz="4000" b="1" dirty="0">
                <a:solidFill>
                  <a:srgbClr val="FF0000"/>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của</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nhóm</a:t>
            </a:r>
            <a:r>
              <a:rPr lang="en-US" sz="4000" b="1" dirty="0">
                <a:solidFill>
                  <a:schemeClr val="tx1">
                    <a:lumMod val="65000"/>
                    <a:lumOff val="35000"/>
                  </a:schemeClr>
                </a:solidFill>
                <a:latin typeface="Tw Cen MT" panose="020B0602020104020603" pitchFamily="34" charset="0"/>
              </a:rPr>
              <a:t> !</a:t>
            </a:r>
          </a:p>
        </p:txBody>
      </p:sp>
      <p:sp>
        <p:nvSpPr>
          <p:cNvPr id="75" name="Oval 74">
            <a:extLst>
              <a:ext uri="{FF2B5EF4-FFF2-40B4-BE49-F238E27FC236}">
                <a16:creationId xmlns:a16="http://schemas.microsoft.com/office/drawing/2014/main" id="{B0F25633-FE09-42D0-A44F-74E9983F74AC}"/>
              </a:ext>
            </a:extLst>
          </p:cNvPr>
          <p:cNvSpPr/>
          <p:nvPr/>
        </p:nvSpPr>
        <p:spPr>
          <a:xfrm>
            <a:off x="8410242" y="1854584"/>
            <a:ext cx="3117876" cy="3117876"/>
          </a:xfrm>
          <a:prstGeom prst="ellipse">
            <a:avLst/>
          </a:prstGeom>
          <a:solidFill>
            <a:schemeClr val="bg1">
              <a:lumMod val="95000"/>
            </a:schemeClr>
          </a:solidFill>
          <a:ln>
            <a:noFill/>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ED3A4BC7-8D68-4489-80FA-C341813320EF}"/>
              </a:ext>
            </a:extLst>
          </p:cNvPr>
          <p:cNvSpPr/>
          <p:nvPr/>
        </p:nvSpPr>
        <p:spPr>
          <a:xfrm>
            <a:off x="8749203" y="2193545"/>
            <a:ext cx="2439954" cy="243995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085BD9A-7DF0-4A12-91C6-84EC12C32563}"/>
              </a:ext>
            </a:extLst>
          </p:cNvPr>
          <p:cNvSpPr/>
          <p:nvPr/>
        </p:nvSpPr>
        <p:spPr>
          <a:xfrm>
            <a:off x="8965368" y="2409710"/>
            <a:ext cx="2007624" cy="2007624"/>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BCA1B3D6-1F9E-4449-B2A3-429CE459FD64}"/>
              </a:ext>
            </a:extLst>
          </p:cNvPr>
          <p:cNvGrpSpPr/>
          <p:nvPr/>
        </p:nvGrpSpPr>
        <p:grpSpPr>
          <a:xfrm>
            <a:off x="9315695" y="2760036"/>
            <a:ext cx="1306970" cy="1306970"/>
            <a:chOff x="4995674" y="4044712"/>
            <a:chExt cx="848364" cy="848364"/>
          </a:xfrm>
          <a:solidFill>
            <a:srgbClr val="FF5969"/>
          </a:solidFill>
        </p:grpSpPr>
        <p:grpSp>
          <p:nvGrpSpPr>
            <p:cNvPr id="79" name="Group 78">
              <a:extLst>
                <a:ext uri="{FF2B5EF4-FFF2-40B4-BE49-F238E27FC236}">
                  <a16:creationId xmlns:a16="http://schemas.microsoft.com/office/drawing/2014/main" id="{3C2B3A4F-DCD7-4AFF-A04D-4ECD46B4CDC3}"/>
                </a:ext>
              </a:extLst>
            </p:cNvPr>
            <p:cNvGrpSpPr/>
            <p:nvPr/>
          </p:nvGrpSpPr>
          <p:grpSpPr>
            <a:xfrm>
              <a:off x="5011823" y="4060861"/>
              <a:ext cx="816066" cy="816066"/>
              <a:chOff x="3205163" y="1762126"/>
              <a:chExt cx="601662" cy="601662"/>
            </a:xfrm>
            <a:grpFill/>
          </p:grpSpPr>
          <p:sp>
            <p:nvSpPr>
              <p:cNvPr id="84" name="Freeform 176">
                <a:extLst>
                  <a:ext uri="{FF2B5EF4-FFF2-40B4-BE49-F238E27FC236}">
                    <a16:creationId xmlns:a16="http://schemas.microsoft.com/office/drawing/2014/main" id="{5BFF523B-BE2B-43ED-9177-DB3D64BF52DD}"/>
                  </a:ext>
                </a:extLst>
              </p:cNvPr>
              <p:cNvSpPr>
                <a:spLocks/>
              </p:cNvSpPr>
              <p:nvPr/>
            </p:nvSpPr>
            <p:spPr bwMode="auto">
              <a:xfrm>
                <a:off x="3494088" y="1762126"/>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77">
                <a:extLst>
                  <a:ext uri="{FF2B5EF4-FFF2-40B4-BE49-F238E27FC236}">
                    <a16:creationId xmlns:a16="http://schemas.microsoft.com/office/drawing/2014/main" id="{99318FCB-F3FF-4B81-8F07-35CDDFFFB10A}"/>
                  </a:ext>
                </a:extLst>
              </p:cNvPr>
              <p:cNvSpPr>
                <a:spLocks/>
              </p:cNvSpPr>
              <p:nvPr/>
            </p:nvSpPr>
            <p:spPr bwMode="auto">
              <a:xfrm>
                <a:off x="3613150" y="1800226"/>
                <a:ext cx="50800" cy="66675"/>
              </a:xfrm>
              <a:custGeom>
                <a:avLst/>
                <a:gdLst>
                  <a:gd name="T0" fmla="*/ 17 w 67"/>
                  <a:gd name="T1" fmla="*/ 88 h 88"/>
                  <a:gd name="T2" fmla="*/ 10 w 67"/>
                  <a:gd name="T3" fmla="*/ 86 h 88"/>
                  <a:gd name="T4" fmla="*/ 4 w 67"/>
                  <a:gd name="T5" fmla="*/ 66 h 88"/>
                  <a:gd name="T6" fmla="*/ 37 w 67"/>
                  <a:gd name="T7" fmla="*/ 9 h 88"/>
                  <a:gd name="T8" fmla="*/ 57 w 67"/>
                  <a:gd name="T9" fmla="*/ 4 h 88"/>
                  <a:gd name="T10" fmla="*/ 63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5" y="88"/>
                      <a:pt x="12" y="88"/>
                      <a:pt x="10" y="86"/>
                    </a:cubicBezTo>
                    <a:cubicBezTo>
                      <a:pt x="3" y="82"/>
                      <a:pt x="0" y="73"/>
                      <a:pt x="4" y="66"/>
                    </a:cubicBezTo>
                    <a:lnTo>
                      <a:pt x="37" y="9"/>
                    </a:lnTo>
                    <a:cubicBezTo>
                      <a:pt x="41" y="2"/>
                      <a:pt x="50" y="0"/>
                      <a:pt x="57" y="4"/>
                    </a:cubicBezTo>
                    <a:cubicBezTo>
                      <a:pt x="65" y="8"/>
                      <a:pt x="67" y="17"/>
                      <a:pt x="63" y="24"/>
                    </a:cubicBezTo>
                    <a:lnTo>
                      <a:pt x="30" y="81"/>
                    </a:lnTo>
                    <a:cubicBezTo>
                      <a:pt x="28" y="85"/>
                      <a:pt x="23"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78">
                <a:extLst>
                  <a:ext uri="{FF2B5EF4-FFF2-40B4-BE49-F238E27FC236}">
                    <a16:creationId xmlns:a16="http://schemas.microsoft.com/office/drawing/2014/main" id="{B2E81DF1-9AAA-4D8B-9E95-6CE13C85A904}"/>
                  </a:ext>
                </a:extLst>
              </p:cNvPr>
              <p:cNvSpPr>
                <a:spLocks/>
              </p:cNvSpPr>
              <p:nvPr/>
            </p:nvSpPr>
            <p:spPr bwMode="auto">
              <a:xfrm>
                <a:off x="3700463" y="1905001"/>
                <a:ext cx="69850" cy="49213"/>
              </a:xfrm>
              <a:custGeom>
                <a:avLst/>
                <a:gdLst>
                  <a:gd name="T0" fmla="*/ 17 w 91"/>
                  <a:gd name="T1" fmla="*/ 65 h 65"/>
                  <a:gd name="T2" fmla="*/ 4 w 91"/>
                  <a:gd name="T3" fmla="*/ 58 h 65"/>
                  <a:gd name="T4" fmla="*/ 10 w 91"/>
                  <a:gd name="T5" fmla="*/ 37 h 65"/>
                  <a:gd name="T6" fmla="*/ 66 w 91"/>
                  <a:gd name="T7" fmla="*/ 5 h 65"/>
                  <a:gd name="T8" fmla="*/ 87 w 91"/>
                  <a:gd name="T9" fmla="*/ 10 h 65"/>
                  <a:gd name="T10" fmla="*/ 81 w 91"/>
                  <a:gd name="T11" fmla="*/ 31 h 65"/>
                  <a:gd name="T12" fmla="*/ 25 w 91"/>
                  <a:gd name="T13" fmla="*/ 63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8"/>
                    </a:cubicBezTo>
                    <a:cubicBezTo>
                      <a:pt x="0" y="50"/>
                      <a:pt x="3" y="41"/>
                      <a:pt x="10" y="37"/>
                    </a:cubicBezTo>
                    <a:lnTo>
                      <a:pt x="66" y="5"/>
                    </a:lnTo>
                    <a:cubicBezTo>
                      <a:pt x="73" y="0"/>
                      <a:pt x="82" y="3"/>
                      <a:pt x="87" y="10"/>
                    </a:cubicBezTo>
                    <a:cubicBezTo>
                      <a:pt x="91" y="17"/>
                      <a:pt x="88" y="26"/>
                      <a:pt x="81" y="31"/>
                    </a:cubicBezTo>
                    <a:lnTo>
                      <a:pt x="25" y="63"/>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79">
                <a:extLst>
                  <a:ext uri="{FF2B5EF4-FFF2-40B4-BE49-F238E27FC236}">
                    <a16:creationId xmlns:a16="http://schemas.microsoft.com/office/drawing/2014/main" id="{33173A57-2A0B-496B-87D4-E9891E154713}"/>
                  </a:ext>
                </a:extLst>
              </p:cNvPr>
              <p:cNvSpPr>
                <a:spLocks/>
              </p:cNvSpPr>
              <p:nvPr/>
            </p:nvSpPr>
            <p:spPr bwMode="auto">
              <a:xfrm>
                <a:off x="3733800" y="2051051"/>
                <a:ext cx="73025" cy="23813"/>
              </a:xfrm>
              <a:custGeom>
                <a:avLst/>
                <a:gdLst>
                  <a:gd name="T0" fmla="*/ 80 w 95"/>
                  <a:gd name="T1" fmla="*/ 30 h 30"/>
                  <a:gd name="T2" fmla="*/ 15 w 95"/>
                  <a:gd name="T3" fmla="*/ 30 h 30"/>
                  <a:gd name="T4" fmla="*/ 0 w 95"/>
                  <a:gd name="T5" fmla="*/ 15 h 30"/>
                  <a:gd name="T6" fmla="*/ 15 w 95"/>
                  <a:gd name="T7" fmla="*/ 0 h 30"/>
                  <a:gd name="T8" fmla="*/ 80 w 95"/>
                  <a:gd name="T9" fmla="*/ 0 h 30"/>
                  <a:gd name="T10" fmla="*/ 95 w 95"/>
                  <a:gd name="T11" fmla="*/ 15 h 30"/>
                  <a:gd name="T12" fmla="*/ 80 w 9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5" h="30">
                    <a:moveTo>
                      <a:pt x="80" y="30"/>
                    </a:moveTo>
                    <a:lnTo>
                      <a:pt x="15" y="30"/>
                    </a:lnTo>
                    <a:cubicBezTo>
                      <a:pt x="7" y="30"/>
                      <a:pt x="0" y="23"/>
                      <a:pt x="0" y="15"/>
                    </a:cubicBezTo>
                    <a:cubicBezTo>
                      <a:pt x="0" y="7"/>
                      <a:pt x="7" y="0"/>
                      <a:pt x="15" y="0"/>
                    </a:cubicBezTo>
                    <a:lnTo>
                      <a:pt x="80" y="0"/>
                    </a:lnTo>
                    <a:cubicBezTo>
                      <a:pt x="89" y="0"/>
                      <a:pt x="95" y="7"/>
                      <a:pt x="95" y="15"/>
                    </a:cubicBezTo>
                    <a:cubicBezTo>
                      <a:pt x="95"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80">
                <a:extLst>
                  <a:ext uri="{FF2B5EF4-FFF2-40B4-BE49-F238E27FC236}">
                    <a16:creationId xmlns:a16="http://schemas.microsoft.com/office/drawing/2014/main" id="{66040713-1118-459D-9F65-CF79B2CB285A}"/>
                  </a:ext>
                </a:extLst>
              </p:cNvPr>
              <p:cNvSpPr>
                <a:spLocks/>
              </p:cNvSpPr>
              <p:nvPr/>
            </p:nvSpPr>
            <p:spPr bwMode="auto">
              <a:xfrm>
                <a:off x="3700463" y="2170113"/>
                <a:ext cx="69850" cy="49213"/>
              </a:xfrm>
              <a:custGeom>
                <a:avLst/>
                <a:gdLst>
                  <a:gd name="T0" fmla="*/ 73 w 91"/>
                  <a:gd name="T1" fmla="*/ 65 h 65"/>
                  <a:gd name="T2" fmla="*/ 66 w 91"/>
                  <a:gd name="T3" fmla="*/ 62 h 65"/>
                  <a:gd name="T4" fmla="*/ 10 w 91"/>
                  <a:gd name="T5" fmla="*/ 30 h 65"/>
                  <a:gd name="T6" fmla="*/ 4 w 91"/>
                  <a:gd name="T7" fmla="*/ 9 h 65"/>
                  <a:gd name="T8" fmla="*/ 25 w 91"/>
                  <a:gd name="T9" fmla="*/ 4 h 65"/>
                  <a:gd name="T10" fmla="*/ 81 w 91"/>
                  <a:gd name="T11" fmla="*/ 36 h 65"/>
                  <a:gd name="T12" fmla="*/ 87 w 91"/>
                  <a:gd name="T13" fmla="*/ 57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2"/>
                    </a:cubicBezTo>
                    <a:lnTo>
                      <a:pt x="10" y="30"/>
                    </a:lnTo>
                    <a:cubicBezTo>
                      <a:pt x="3" y="26"/>
                      <a:pt x="0" y="17"/>
                      <a:pt x="4" y="9"/>
                    </a:cubicBezTo>
                    <a:cubicBezTo>
                      <a:pt x="8" y="2"/>
                      <a:pt x="18" y="0"/>
                      <a:pt x="25" y="4"/>
                    </a:cubicBezTo>
                    <a:lnTo>
                      <a:pt x="81" y="36"/>
                    </a:lnTo>
                    <a:cubicBezTo>
                      <a:pt x="88" y="41"/>
                      <a:pt x="91" y="50"/>
                      <a:pt x="87" y="57"/>
                    </a:cubicBezTo>
                    <a:cubicBezTo>
                      <a:pt x="84" y="62"/>
                      <a:pt x="79" y="65"/>
                      <a:pt x="73"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81">
                <a:extLst>
                  <a:ext uri="{FF2B5EF4-FFF2-40B4-BE49-F238E27FC236}">
                    <a16:creationId xmlns:a16="http://schemas.microsoft.com/office/drawing/2014/main" id="{583E0347-5D4E-4681-8AD4-AC8CE08DAD0E}"/>
                  </a:ext>
                </a:extLst>
              </p:cNvPr>
              <p:cNvSpPr>
                <a:spLocks/>
              </p:cNvSpPr>
              <p:nvPr/>
            </p:nvSpPr>
            <p:spPr bwMode="auto">
              <a:xfrm>
                <a:off x="3613150" y="2257426"/>
                <a:ext cx="50800" cy="66675"/>
              </a:xfrm>
              <a:custGeom>
                <a:avLst/>
                <a:gdLst>
                  <a:gd name="T0" fmla="*/ 50 w 67"/>
                  <a:gd name="T1" fmla="*/ 88 h 88"/>
                  <a:gd name="T2" fmla="*/ 37 w 67"/>
                  <a:gd name="T3" fmla="*/ 81 h 88"/>
                  <a:gd name="T4" fmla="*/ 4 w 67"/>
                  <a:gd name="T5" fmla="*/ 24 h 88"/>
                  <a:gd name="T6" fmla="*/ 10 w 67"/>
                  <a:gd name="T7" fmla="*/ 4 h 88"/>
                  <a:gd name="T8" fmla="*/ 30 w 67"/>
                  <a:gd name="T9" fmla="*/ 9 h 88"/>
                  <a:gd name="T10" fmla="*/ 63 w 67"/>
                  <a:gd name="T11" fmla="*/ 66 h 88"/>
                  <a:gd name="T12" fmla="*/ 57 w 67"/>
                  <a:gd name="T13" fmla="*/ 86 h 88"/>
                  <a:gd name="T14" fmla="*/ 50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50" y="88"/>
                    </a:moveTo>
                    <a:cubicBezTo>
                      <a:pt x="45" y="88"/>
                      <a:pt x="40" y="85"/>
                      <a:pt x="37" y="81"/>
                    </a:cubicBezTo>
                    <a:lnTo>
                      <a:pt x="4" y="24"/>
                    </a:lnTo>
                    <a:cubicBezTo>
                      <a:pt x="0" y="17"/>
                      <a:pt x="3" y="8"/>
                      <a:pt x="10" y="4"/>
                    </a:cubicBezTo>
                    <a:cubicBezTo>
                      <a:pt x="17" y="0"/>
                      <a:pt x="26" y="2"/>
                      <a:pt x="30" y="9"/>
                    </a:cubicBezTo>
                    <a:lnTo>
                      <a:pt x="63" y="66"/>
                    </a:lnTo>
                    <a:cubicBezTo>
                      <a:pt x="67" y="73"/>
                      <a:pt x="65" y="82"/>
                      <a:pt x="57" y="86"/>
                    </a:cubicBezTo>
                    <a:cubicBezTo>
                      <a:pt x="55" y="88"/>
                      <a:pt x="52"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82">
                <a:extLst>
                  <a:ext uri="{FF2B5EF4-FFF2-40B4-BE49-F238E27FC236}">
                    <a16:creationId xmlns:a16="http://schemas.microsoft.com/office/drawing/2014/main" id="{E6B1CEFB-AD08-46B1-BAA5-E1DD1DB7C00A}"/>
                  </a:ext>
                </a:extLst>
              </p:cNvPr>
              <p:cNvSpPr>
                <a:spLocks/>
              </p:cNvSpPr>
              <p:nvPr/>
            </p:nvSpPr>
            <p:spPr bwMode="auto">
              <a:xfrm>
                <a:off x="3494088" y="2290763"/>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83">
                <a:extLst>
                  <a:ext uri="{FF2B5EF4-FFF2-40B4-BE49-F238E27FC236}">
                    <a16:creationId xmlns:a16="http://schemas.microsoft.com/office/drawing/2014/main" id="{ECA42AEA-36F5-45E1-AC0A-EB4A1267A959}"/>
                  </a:ext>
                </a:extLst>
              </p:cNvPr>
              <p:cNvSpPr>
                <a:spLocks/>
              </p:cNvSpPr>
              <p:nvPr/>
            </p:nvSpPr>
            <p:spPr bwMode="auto">
              <a:xfrm>
                <a:off x="3349625" y="2257426"/>
                <a:ext cx="50800" cy="66675"/>
              </a:xfrm>
              <a:custGeom>
                <a:avLst/>
                <a:gdLst>
                  <a:gd name="T0" fmla="*/ 17 w 67"/>
                  <a:gd name="T1" fmla="*/ 88 h 88"/>
                  <a:gd name="T2" fmla="*/ 9 w 67"/>
                  <a:gd name="T3" fmla="*/ 86 h 88"/>
                  <a:gd name="T4" fmla="*/ 4 w 67"/>
                  <a:gd name="T5" fmla="*/ 66 h 88"/>
                  <a:gd name="T6" fmla="*/ 36 w 67"/>
                  <a:gd name="T7" fmla="*/ 9 h 88"/>
                  <a:gd name="T8" fmla="*/ 57 w 67"/>
                  <a:gd name="T9" fmla="*/ 4 h 88"/>
                  <a:gd name="T10" fmla="*/ 62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4" y="88"/>
                      <a:pt x="12" y="88"/>
                      <a:pt x="9" y="86"/>
                    </a:cubicBezTo>
                    <a:cubicBezTo>
                      <a:pt x="2" y="82"/>
                      <a:pt x="0" y="73"/>
                      <a:pt x="4" y="66"/>
                    </a:cubicBezTo>
                    <a:lnTo>
                      <a:pt x="36" y="9"/>
                    </a:lnTo>
                    <a:cubicBezTo>
                      <a:pt x="41" y="2"/>
                      <a:pt x="50" y="0"/>
                      <a:pt x="57" y="4"/>
                    </a:cubicBezTo>
                    <a:cubicBezTo>
                      <a:pt x="64" y="8"/>
                      <a:pt x="67" y="17"/>
                      <a:pt x="62" y="24"/>
                    </a:cubicBezTo>
                    <a:lnTo>
                      <a:pt x="30" y="81"/>
                    </a:lnTo>
                    <a:cubicBezTo>
                      <a:pt x="27" y="85"/>
                      <a:pt x="22"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84">
                <a:extLst>
                  <a:ext uri="{FF2B5EF4-FFF2-40B4-BE49-F238E27FC236}">
                    <a16:creationId xmlns:a16="http://schemas.microsoft.com/office/drawing/2014/main" id="{35411370-6D1F-4A41-B78A-30741083E618}"/>
                  </a:ext>
                </a:extLst>
              </p:cNvPr>
              <p:cNvSpPr>
                <a:spLocks/>
              </p:cNvSpPr>
              <p:nvPr/>
            </p:nvSpPr>
            <p:spPr bwMode="auto">
              <a:xfrm>
                <a:off x="3243263" y="2170113"/>
                <a:ext cx="69850" cy="49213"/>
              </a:xfrm>
              <a:custGeom>
                <a:avLst/>
                <a:gdLst>
                  <a:gd name="T0" fmla="*/ 17 w 91"/>
                  <a:gd name="T1" fmla="*/ 65 h 65"/>
                  <a:gd name="T2" fmla="*/ 4 w 91"/>
                  <a:gd name="T3" fmla="*/ 57 h 65"/>
                  <a:gd name="T4" fmla="*/ 10 w 91"/>
                  <a:gd name="T5" fmla="*/ 36 h 65"/>
                  <a:gd name="T6" fmla="*/ 66 w 91"/>
                  <a:gd name="T7" fmla="*/ 4 h 65"/>
                  <a:gd name="T8" fmla="*/ 87 w 91"/>
                  <a:gd name="T9" fmla="*/ 9 h 65"/>
                  <a:gd name="T10" fmla="*/ 81 w 91"/>
                  <a:gd name="T11" fmla="*/ 30 h 65"/>
                  <a:gd name="T12" fmla="*/ 25 w 91"/>
                  <a:gd name="T13" fmla="*/ 62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7"/>
                    </a:cubicBezTo>
                    <a:cubicBezTo>
                      <a:pt x="0" y="50"/>
                      <a:pt x="3" y="41"/>
                      <a:pt x="10" y="36"/>
                    </a:cubicBezTo>
                    <a:lnTo>
                      <a:pt x="66" y="4"/>
                    </a:lnTo>
                    <a:cubicBezTo>
                      <a:pt x="73" y="0"/>
                      <a:pt x="82" y="2"/>
                      <a:pt x="87" y="9"/>
                    </a:cubicBezTo>
                    <a:cubicBezTo>
                      <a:pt x="91" y="17"/>
                      <a:pt x="88" y="26"/>
                      <a:pt x="81" y="30"/>
                    </a:cubicBezTo>
                    <a:lnTo>
                      <a:pt x="25" y="62"/>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85">
                <a:extLst>
                  <a:ext uri="{FF2B5EF4-FFF2-40B4-BE49-F238E27FC236}">
                    <a16:creationId xmlns:a16="http://schemas.microsoft.com/office/drawing/2014/main" id="{4340D85A-2CF8-4408-A6E0-A44E18B6D381}"/>
                  </a:ext>
                </a:extLst>
              </p:cNvPr>
              <p:cNvSpPr>
                <a:spLocks/>
              </p:cNvSpPr>
              <p:nvPr/>
            </p:nvSpPr>
            <p:spPr bwMode="auto">
              <a:xfrm>
                <a:off x="3205163" y="2051051"/>
                <a:ext cx="73025" cy="23813"/>
              </a:xfrm>
              <a:custGeom>
                <a:avLst/>
                <a:gdLst>
                  <a:gd name="T0" fmla="*/ 80 w 96"/>
                  <a:gd name="T1" fmla="*/ 30 h 30"/>
                  <a:gd name="T2" fmla="*/ 16 w 96"/>
                  <a:gd name="T3" fmla="*/ 30 h 30"/>
                  <a:gd name="T4" fmla="*/ 0 w 96"/>
                  <a:gd name="T5" fmla="*/ 15 h 30"/>
                  <a:gd name="T6" fmla="*/ 16 w 96"/>
                  <a:gd name="T7" fmla="*/ 0 h 30"/>
                  <a:gd name="T8" fmla="*/ 80 w 96"/>
                  <a:gd name="T9" fmla="*/ 0 h 30"/>
                  <a:gd name="T10" fmla="*/ 96 w 96"/>
                  <a:gd name="T11" fmla="*/ 15 h 30"/>
                  <a:gd name="T12" fmla="*/ 80 w 9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6" h="30">
                    <a:moveTo>
                      <a:pt x="80" y="30"/>
                    </a:moveTo>
                    <a:lnTo>
                      <a:pt x="16" y="30"/>
                    </a:lnTo>
                    <a:cubicBezTo>
                      <a:pt x="7" y="30"/>
                      <a:pt x="0" y="23"/>
                      <a:pt x="0" y="15"/>
                    </a:cubicBezTo>
                    <a:cubicBezTo>
                      <a:pt x="0" y="7"/>
                      <a:pt x="7" y="0"/>
                      <a:pt x="16" y="0"/>
                    </a:cubicBezTo>
                    <a:lnTo>
                      <a:pt x="80" y="0"/>
                    </a:lnTo>
                    <a:cubicBezTo>
                      <a:pt x="89" y="0"/>
                      <a:pt x="96" y="7"/>
                      <a:pt x="96" y="15"/>
                    </a:cubicBezTo>
                    <a:cubicBezTo>
                      <a:pt x="96"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86">
                <a:extLst>
                  <a:ext uri="{FF2B5EF4-FFF2-40B4-BE49-F238E27FC236}">
                    <a16:creationId xmlns:a16="http://schemas.microsoft.com/office/drawing/2014/main" id="{1479F619-4DE8-460C-A92C-B72296E40120}"/>
                  </a:ext>
                </a:extLst>
              </p:cNvPr>
              <p:cNvSpPr>
                <a:spLocks/>
              </p:cNvSpPr>
              <p:nvPr/>
            </p:nvSpPr>
            <p:spPr bwMode="auto">
              <a:xfrm>
                <a:off x="3243263" y="1905001"/>
                <a:ext cx="69850" cy="49213"/>
              </a:xfrm>
              <a:custGeom>
                <a:avLst/>
                <a:gdLst>
                  <a:gd name="T0" fmla="*/ 73 w 91"/>
                  <a:gd name="T1" fmla="*/ 65 h 65"/>
                  <a:gd name="T2" fmla="*/ 66 w 91"/>
                  <a:gd name="T3" fmla="*/ 63 h 65"/>
                  <a:gd name="T4" fmla="*/ 10 w 91"/>
                  <a:gd name="T5" fmla="*/ 31 h 65"/>
                  <a:gd name="T6" fmla="*/ 4 w 91"/>
                  <a:gd name="T7" fmla="*/ 10 h 65"/>
                  <a:gd name="T8" fmla="*/ 25 w 91"/>
                  <a:gd name="T9" fmla="*/ 5 h 65"/>
                  <a:gd name="T10" fmla="*/ 81 w 91"/>
                  <a:gd name="T11" fmla="*/ 37 h 65"/>
                  <a:gd name="T12" fmla="*/ 87 w 91"/>
                  <a:gd name="T13" fmla="*/ 58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3"/>
                    </a:cubicBezTo>
                    <a:lnTo>
                      <a:pt x="10" y="31"/>
                    </a:lnTo>
                    <a:cubicBezTo>
                      <a:pt x="3" y="26"/>
                      <a:pt x="0" y="17"/>
                      <a:pt x="4" y="10"/>
                    </a:cubicBezTo>
                    <a:cubicBezTo>
                      <a:pt x="8" y="3"/>
                      <a:pt x="18" y="0"/>
                      <a:pt x="25" y="5"/>
                    </a:cubicBezTo>
                    <a:lnTo>
                      <a:pt x="81" y="37"/>
                    </a:lnTo>
                    <a:cubicBezTo>
                      <a:pt x="88" y="41"/>
                      <a:pt x="91" y="50"/>
                      <a:pt x="87" y="58"/>
                    </a:cubicBezTo>
                    <a:cubicBezTo>
                      <a:pt x="84" y="62"/>
                      <a:pt x="79" y="65"/>
                      <a:pt x="7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87">
                <a:extLst>
                  <a:ext uri="{FF2B5EF4-FFF2-40B4-BE49-F238E27FC236}">
                    <a16:creationId xmlns:a16="http://schemas.microsoft.com/office/drawing/2014/main" id="{A6CAD512-3A09-4B56-876A-2131406CE030}"/>
                  </a:ext>
                </a:extLst>
              </p:cNvPr>
              <p:cNvSpPr>
                <a:spLocks/>
              </p:cNvSpPr>
              <p:nvPr/>
            </p:nvSpPr>
            <p:spPr bwMode="auto">
              <a:xfrm>
                <a:off x="3349625" y="1800226"/>
                <a:ext cx="50800" cy="66675"/>
              </a:xfrm>
              <a:custGeom>
                <a:avLst/>
                <a:gdLst>
                  <a:gd name="T0" fmla="*/ 49 w 67"/>
                  <a:gd name="T1" fmla="*/ 88 h 88"/>
                  <a:gd name="T2" fmla="*/ 36 w 67"/>
                  <a:gd name="T3" fmla="*/ 81 h 88"/>
                  <a:gd name="T4" fmla="*/ 4 w 67"/>
                  <a:gd name="T5" fmla="*/ 24 h 88"/>
                  <a:gd name="T6" fmla="*/ 9 w 67"/>
                  <a:gd name="T7" fmla="*/ 4 h 88"/>
                  <a:gd name="T8" fmla="*/ 30 w 67"/>
                  <a:gd name="T9" fmla="*/ 9 h 88"/>
                  <a:gd name="T10" fmla="*/ 62 w 67"/>
                  <a:gd name="T11" fmla="*/ 66 h 88"/>
                  <a:gd name="T12" fmla="*/ 57 w 67"/>
                  <a:gd name="T13" fmla="*/ 86 h 88"/>
                  <a:gd name="T14" fmla="*/ 49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49" y="88"/>
                    </a:moveTo>
                    <a:cubicBezTo>
                      <a:pt x="44" y="88"/>
                      <a:pt x="39" y="85"/>
                      <a:pt x="36" y="81"/>
                    </a:cubicBezTo>
                    <a:lnTo>
                      <a:pt x="4" y="24"/>
                    </a:lnTo>
                    <a:cubicBezTo>
                      <a:pt x="0" y="17"/>
                      <a:pt x="2" y="8"/>
                      <a:pt x="9" y="4"/>
                    </a:cubicBezTo>
                    <a:cubicBezTo>
                      <a:pt x="17" y="0"/>
                      <a:pt x="26" y="2"/>
                      <a:pt x="30" y="9"/>
                    </a:cubicBezTo>
                    <a:lnTo>
                      <a:pt x="62" y="66"/>
                    </a:lnTo>
                    <a:cubicBezTo>
                      <a:pt x="67" y="73"/>
                      <a:pt x="64" y="82"/>
                      <a:pt x="57" y="86"/>
                    </a:cubicBezTo>
                    <a:cubicBezTo>
                      <a:pt x="55" y="88"/>
                      <a:pt x="52" y="88"/>
                      <a:pt x="4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0" name="Circle: Hollow 79">
              <a:extLst>
                <a:ext uri="{FF2B5EF4-FFF2-40B4-BE49-F238E27FC236}">
                  <a16:creationId xmlns:a16="http://schemas.microsoft.com/office/drawing/2014/main" id="{C9A05F81-C9CC-47DD-B47D-0B3D2393635F}"/>
                </a:ext>
              </a:extLst>
            </p:cNvPr>
            <p:cNvSpPr/>
            <p:nvPr/>
          </p:nvSpPr>
          <p:spPr>
            <a:xfrm>
              <a:off x="4995674" y="4044712"/>
              <a:ext cx="848364" cy="848364"/>
            </a:xfrm>
            <a:prstGeom prst="donut">
              <a:avLst>
                <a:gd name="adj" fmla="val 39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Circle: Hollow 80">
              <a:extLst>
                <a:ext uri="{FF2B5EF4-FFF2-40B4-BE49-F238E27FC236}">
                  <a16:creationId xmlns:a16="http://schemas.microsoft.com/office/drawing/2014/main" id="{F1A604CB-E9DB-4584-9CE9-21BD62A772BF}"/>
                </a:ext>
              </a:extLst>
            </p:cNvPr>
            <p:cNvSpPr/>
            <p:nvPr/>
          </p:nvSpPr>
          <p:spPr>
            <a:xfrm>
              <a:off x="5348489" y="4397528"/>
              <a:ext cx="142736" cy="142734"/>
            </a:xfrm>
            <a:prstGeom prst="donut">
              <a:avLst>
                <a:gd name="adj" fmla="val 226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ectangle: Top Corners Rounded 81">
              <a:extLst>
                <a:ext uri="{FF2B5EF4-FFF2-40B4-BE49-F238E27FC236}">
                  <a16:creationId xmlns:a16="http://schemas.microsoft.com/office/drawing/2014/main" id="{8766CCE8-CE0D-4E0B-8290-369A0B616368}"/>
                </a:ext>
              </a:extLst>
            </p:cNvPr>
            <p:cNvSpPr/>
            <p:nvPr/>
          </p:nvSpPr>
          <p:spPr>
            <a:xfrm rot="14339270">
              <a:off x="5285405" y="4456369"/>
              <a:ext cx="36576" cy="17365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Top Corners Rounded 82">
              <a:extLst>
                <a:ext uri="{FF2B5EF4-FFF2-40B4-BE49-F238E27FC236}">
                  <a16:creationId xmlns:a16="http://schemas.microsoft.com/office/drawing/2014/main" id="{E40AFD9A-7EC6-4E51-B671-ACAFE52CB039}"/>
                </a:ext>
              </a:extLst>
            </p:cNvPr>
            <p:cNvSpPr/>
            <p:nvPr/>
          </p:nvSpPr>
          <p:spPr>
            <a:xfrm>
              <a:off x="5400584" y="4207394"/>
              <a:ext cx="36576" cy="204418"/>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C327164-17FF-4DE0-9E9B-F7CEF524BDCA}"/>
              </a:ext>
            </a:extLst>
          </p:cNvPr>
          <p:cNvGrpSpPr/>
          <p:nvPr/>
        </p:nvGrpSpPr>
        <p:grpSpPr>
          <a:xfrm>
            <a:off x="-9308754"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Tree>
    <p:extLst>
      <p:ext uri="{BB962C8B-B14F-4D97-AF65-F5344CB8AC3E}">
        <p14:creationId xmlns:p14="http://schemas.microsoft.com/office/powerpoint/2010/main" val="1866478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53" presetClass="entr" presetSubtype="16" fill="hold" nodeType="withEffect">
                                  <p:stCondLst>
                                    <p:cond delay="75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7</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747743"/>
              <a:ext cx="457200" cy="116902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44455" y="4087704"/>
              <a:ext cx="13077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11045"/>
              <a:ext cx="457200" cy="122703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1010" y="3149355"/>
              <a:ext cx="12270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62604"/>
              <a:ext cx="457200" cy="11943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66263" y="2156779"/>
              <a:ext cx="12500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11</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25890"/>
              <a:ext cx="457200" cy="1251934"/>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3120" y="1176649"/>
              <a:ext cx="12519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51934"/>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42678" y="374098"/>
              <a:ext cx="1284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sp>
        <p:nvSpPr>
          <p:cNvPr id="3" name="TextBox 2">
            <a:extLst>
              <a:ext uri="{FF2B5EF4-FFF2-40B4-BE49-F238E27FC236}">
                <a16:creationId xmlns:a16="http://schemas.microsoft.com/office/drawing/2014/main" id="{9FC16099-9F6B-1D5D-C1C6-74A242D92179}"/>
              </a:ext>
            </a:extLst>
          </p:cNvPr>
          <p:cNvSpPr txBox="1"/>
          <p:nvPr/>
        </p:nvSpPr>
        <p:spPr>
          <a:xfrm>
            <a:off x="3165656" y="254499"/>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B19DD88-A62F-DD1A-4A9B-D8FC006CD62E}"/>
              </a:ext>
            </a:extLst>
          </p:cNvPr>
          <p:cNvSpPr txBox="1"/>
          <p:nvPr/>
        </p:nvSpPr>
        <p:spPr>
          <a:xfrm>
            <a:off x="2516143" y="158910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2.1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Xư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ly</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ảnh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8AD9D7C-CA4B-1F84-E48D-E45834D13784}"/>
              </a:ext>
            </a:extLst>
          </p:cNvPr>
          <p:cNvSpPr txBox="1"/>
          <p:nvPr/>
        </p:nvSpPr>
        <p:spPr>
          <a:xfrm>
            <a:off x="2598718" y="2078641"/>
            <a:ext cx="6675609" cy="411459"/>
          </a:xfrm>
          <a:prstGeom prst="rect">
            <a:avLst/>
          </a:prstGeom>
          <a:noFill/>
        </p:spPr>
        <p:txBody>
          <a:bodyPr wrap="square" rtlCol="0" anchor="t">
            <a:spAutoFit/>
          </a:bodyPr>
          <a:lstStyle/>
          <a:p>
            <a:pPr marL="285750" indent="-285750">
              <a:lnSpc>
                <a:spcPct val="150000"/>
              </a:lnSpc>
              <a:spcAft>
                <a:spcPts val="800"/>
              </a:spcAft>
              <a:buFont typeface="Wingdings" panose="05000000000000000000" pitchFamily="2" charset="2"/>
              <a:buChar char="Ø"/>
            </a:pPr>
            <a:r>
              <a:rPr lang="en-US" sz="1600" kern="100" dirty="0">
                <a:effectLst/>
                <a:latin typeface="Tahoma" panose="020B0604030504040204" pitchFamily="34" charset="0"/>
                <a:ea typeface="Tahoma" panose="020B0604030504040204" pitchFamily="34" charset="0"/>
                <a:cs typeface="Tahoma" panose="020B0604030504040204" pitchFamily="34" charset="0"/>
              </a:rPr>
              <a:t>Classify:</a:t>
            </a:r>
          </a:p>
        </p:txBody>
      </p:sp>
      <p:sp>
        <p:nvSpPr>
          <p:cNvPr id="8" name="TextBox 7">
            <a:extLst>
              <a:ext uri="{FF2B5EF4-FFF2-40B4-BE49-F238E27FC236}">
                <a16:creationId xmlns:a16="http://schemas.microsoft.com/office/drawing/2014/main" id="{CA0ADC4A-13A7-DC24-7C56-586E76523171}"/>
              </a:ext>
            </a:extLst>
          </p:cNvPr>
          <p:cNvSpPr txBox="1"/>
          <p:nvPr/>
        </p:nvSpPr>
        <p:spPr>
          <a:xfrm>
            <a:off x="2516143" y="2063836"/>
            <a:ext cx="7205521"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Hướng dẫn xử lý hình ảnh trước khi huấn luyện mô hình, kỹ thuật này chỉ áp dụng cho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classify</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detect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segment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21571EF9-973E-33B0-B1A1-1E30F4AF3996}"/>
              </a:ext>
            </a:extLst>
          </p:cNvPr>
          <p:cNvSpPr txBox="1"/>
          <p:nvPr/>
        </p:nvSpPr>
        <p:spPr>
          <a:xfrm>
            <a:off x="2683757" y="2434476"/>
            <a:ext cx="7205521" cy="350974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 bắt đầu huấn luyện dữ liệu tự chọn thì cần phải chuẩn bị dữ liệu theo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format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các hình cần huấn luyện nằm trong một thư mục chứa tên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của hình đó được đặt trong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yaml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dataset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class1/</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class2/</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class3/</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299067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7</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57600"/>
              <a:ext cx="457200" cy="1259171"/>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276263" y="4019510"/>
              <a:ext cx="14441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16172"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687133"/>
              <a:ext cx="457200" cy="1250949"/>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891242" y="3109588"/>
              <a:ext cx="1306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10</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82618"/>
              <a:ext cx="457200" cy="11743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76270" y="2166786"/>
              <a:ext cx="123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11</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48145"/>
              <a:ext cx="457200" cy="1229679"/>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64365" y="1109165"/>
              <a:ext cx="13869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8"/>
            <a:ext cx="12482920" cy="6895308"/>
            <a:chOff x="-12129822" y="-37308"/>
            <a:chExt cx="12482920" cy="689530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102" y="23343"/>
              <a:ext cx="457200" cy="1229679"/>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45603" y="377025"/>
              <a:ext cx="1290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sp>
        <p:nvSpPr>
          <p:cNvPr id="5" name="TextBox 4">
            <a:extLst>
              <a:ext uri="{FF2B5EF4-FFF2-40B4-BE49-F238E27FC236}">
                <a16:creationId xmlns:a16="http://schemas.microsoft.com/office/drawing/2014/main" id="{4D27076D-E258-C6B5-AA26-71CF4C82F16B}"/>
              </a:ext>
            </a:extLst>
          </p:cNvPr>
          <p:cNvSpPr txBox="1"/>
          <p:nvPr/>
        </p:nvSpPr>
        <p:spPr>
          <a:xfrm>
            <a:off x="3165656" y="254499"/>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7C5A0D2-A062-62B5-9AF9-5E15B64C0226}"/>
              </a:ext>
            </a:extLst>
          </p:cNvPr>
          <p:cNvSpPr txBox="1"/>
          <p:nvPr/>
        </p:nvSpPr>
        <p:spPr>
          <a:xfrm>
            <a:off x="2516143" y="158910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2.1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Xư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ly</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ảnh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8DD24F3-8482-520B-7B97-55912D948A6A}"/>
              </a:ext>
            </a:extLst>
          </p:cNvPr>
          <p:cNvSpPr txBox="1"/>
          <p:nvPr/>
        </p:nvSpPr>
        <p:spPr>
          <a:xfrm>
            <a:off x="2516143" y="2191888"/>
            <a:ext cx="7205521" cy="411459"/>
          </a:xfrm>
          <a:prstGeom prst="rect">
            <a:avLst/>
          </a:prstGeom>
          <a:noFill/>
        </p:spPr>
        <p:txBody>
          <a:bodyPr wrap="square" rtlCol="0" anchor="t">
            <a:spAutoFit/>
          </a:bodyPr>
          <a:lstStyle/>
          <a:p>
            <a:pPr marL="285750" indent="-285750">
              <a:lnSpc>
                <a:spcPct val="150000"/>
              </a:lnSpc>
              <a:spcAft>
                <a:spcPts val="800"/>
              </a:spcAft>
              <a:buFont typeface="Wingdings" panose="05000000000000000000" pitchFamily="2" charset="2"/>
              <a:buChar char="Ø"/>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Detect:</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B18FC65E-2971-F546-2335-46E3233EFC57}"/>
              </a:ext>
            </a:extLst>
          </p:cNvPr>
          <p:cNvSpPr txBox="1"/>
          <p:nvPr/>
        </p:nvSpPr>
        <p:spPr>
          <a:xfrm>
            <a:off x="2476799" y="2640656"/>
            <a:ext cx="7205521" cy="1888787"/>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Để bắt đầu huấn luyện dữ liệu tự chọn thì trước hết cần phải gán nhãn hình ảnh theo kiểu dữ liệu YOLO theo mẫu, với một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nhãn lấy tên tương ứng với tên hình ảnh được gán, có thể sử dụng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tool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(https://github.com/heartexlabs/labelImg) để hỗ trợ gán nhãn dữ liệu nhanh hơn và chính xác hơn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11" descr="Timeline&#10;&#10;Description automatically generated">
            <a:extLst>
              <a:ext uri="{FF2B5EF4-FFF2-40B4-BE49-F238E27FC236}">
                <a16:creationId xmlns:a16="http://schemas.microsoft.com/office/drawing/2014/main" id="{60AE6B30-7F96-E5E7-9F14-14F5F8620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574" y="4613255"/>
            <a:ext cx="4603812" cy="2221202"/>
          </a:xfrm>
          <a:prstGeom prst="rect">
            <a:avLst/>
          </a:prstGeom>
        </p:spPr>
      </p:pic>
      <p:sp>
        <p:nvSpPr>
          <p:cNvPr id="14" name="TextBox 13">
            <a:extLst>
              <a:ext uri="{FF2B5EF4-FFF2-40B4-BE49-F238E27FC236}">
                <a16:creationId xmlns:a16="http://schemas.microsoft.com/office/drawing/2014/main" id="{854567DD-8451-2E8D-C8E5-840B2F2CFBA6}"/>
              </a:ext>
            </a:extLst>
          </p:cNvPr>
          <p:cNvSpPr txBox="1"/>
          <p:nvPr/>
        </p:nvSpPr>
        <p:spPr>
          <a:xfrm>
            <a:off x="2484343" y="2646902"/>
            <a:ext cx="7205521" cy="4248407"/>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Lúc này, chúng ta phân loại thành 2 thư mục, 1 thư mục tên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images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chứa các hình ảnh cần huấn luyện, thư mục còn lại tên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chứa các nhãn đã được gán sẵn và tạo 1 thư mục ba chứa 2 thư mục con này.</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Tạo một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yaml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chứa các thông tin bao gồm:</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train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đường/dẫn/tới/thư/mục/ba</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đường/dẫn/tới thư/mục/ba hoặc đường/dẫn/tới/thư/mục/</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val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(nếu có)</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nc</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number</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of</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classes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tương ứng với số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trong bộ dữ liệu</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names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[‘class1’, ‘class2’, …,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classnc</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tên của từng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class</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3795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1" grpId="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7</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748127"/>
              <a:ext cx="457200" cy="1168644"/>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86179" y="4129429"/>
              <a:ext cx="12242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49929"/>
              <a:ext cx="457200" cy="1188153"/>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22640" y="3140985"/>
              <a:ext cx="124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10</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71238"/>
              <a:ext cx="457200" cy="11857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25470" y="2115986"/>
              <a:ext cx="13316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11</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48145"/>
              <a:ext cx="457200" cy="1229679"/>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36714" y="1136816"/>
              <a:ext cx="13316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29679"/>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66238" y="397660"/>
              <a:ext cx="133160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sp>
        <p:nvSpPr>
          <p:cNvPr id="5" name="TextBox 4">
            <a:extLst>
              <a:ext uri="{FF2B5EF4-FFF2-40B4-BE49-F238E27FC236}">
                <a16:creationId xmlns:a16="http://schemas.microsoft.com/office/drawing/2014/main" id="{AD130FEE-04C1-2B2B-0776-4EE47473BC3C}"/>
              </a:ext>
            </a:extLst>
          </p:cNvPr>
          <p:cNvSpPr txBox="1"/>
          <p:nvPr/>
        </p:nvSpPr>
        <p:spPr>
          <a:xfrm>
            <a:off x="2436050" y="236181"/>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DD0491C-3AC3-E292-76B8-E4EF65F09D55}"/>
              </a:ext>
            </a:extLst>
          </p:cNvPr>
          <p:cNvSpPr txBox="1"/>
          <p:nvPr/>
        </p:nvSpPr>
        <p:spPr>
          <a:xfrm>
            <a:off x="1786537" y="1570789"/>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2.1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Xư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ly</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ảnh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5FB9815-8394-B609-E39D-047445429228}"/>
              </a:ext>
            </a:extLst>
          </p:cNvPr>
          <p:cNvSpPr txBox="1"/>
          <p:nvPr/>
        </p:nvSpPr>
        <p:spPr>
          <a:xfrm>
            <a:off x="1810187" y="2033450"/>
            <a:ext cx="7205521" cy="411459"/>
          </a:xfrm>
          <a:prstGeom prst="rect">
            <a:avLst/>
          </a:prstGeom>
          <a:noFill/>
        </p:spPr>
        <p:txBody>
          <a:bodyPr wrap="square" rtlCol="0" anchor="t">
            <a:spAutoFit/>
          </a:bodyPr>
          <a:lstStyle/>
          <a:p>
            <a:pPr marL="285750" indent="-285750">
              <a:lnSpc>
                <a:spcPct val="150000"/>
              </a:lnSpc>
              <a:spcAft>
                <a:spcPts val="800"/>
              </a:spcAft>
              <a:buFont typeface="Wingdings" panose="05000000000000000000" pitchFamily="2" charset="2"/>
              <a:buChar char="Ø"/>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Segment:</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A9344CC-9365-0392-4EE3-682A09D3FDC2}"/>
              </a:ext>
            </a:extLst>
          </p:cNvPr>
          <p:cNvSpPr txBox="1"/>
          <p:nvPr/>
        </p:nvSpPr>
        <p:spPr>
          <a:xfrm>
            <a:off x="1778387" y="2488464"/>
            <a:ext cx="7205521" cy="2935227"/>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Đầu tiên, chúng ta cần phải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setup</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được môi trường chạy của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tool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gắn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được gọi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labelme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Anaconda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(https://www.anaconda.com/download) đối với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Window</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Sau đó, chúng ta gõ từng lệnh sau lên từng hàng.</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conda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create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name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labelme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python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=3</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conda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activate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labelme</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pip</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install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labelme</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5467356E-19FF-D187-3318-723D8D6B2AA1}"/>
              </a:ext>
            </a:extLst>
          </p:cNvPr>
          <p:cNvSpPr txBox="1"/>
          <p:nvPr/>
        </p:nvSpPr>
        <p:spPr>
          <a:xfrm>
            <a:off x="1763120" y="5552466"/>
            <a:ext cx="7205521"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Sau khi cài đặt xong, chúng ta cần phải vẽ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label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cho tình hình ảnh, trong từng hình ảnh, mỗi sự vật được vẽ màu khác nhau như hình 5.</a:t>
            </a:r>
          </a:p>
        </p:txBody>
      </p:sp>
      <p:pic>
        <p:nvPicPr>
          <p:cNvPr id="12" name="Picture 11">
            <a:extLst>
              <a:ext uri="{FF2B5EF4-FFF2-40B4-BE49-F238E27FC236}">
                <a16:creationId xmlns:a16="http://schemas.microsoft.com/office/drawing/2014/main" id="{5A95EF17-DE2F-7F89-E97F-FA97975F4061}"/>
              </a:ext>
            </a:extLst>
          </p:cNvPr>
          <p:cNvPicPr>
            <a:picLocks noChangeAspect="1"/>
          </p:cNvPicPr>
          <p:nvPr/>
        </p:nvPicPr>
        <p:blipFill>
          <a:blip r:embed="rId2"/>
          <a:stretch>
            <a:fillRect/>
          </a:stretch>
        </p:blipFill>
        <p:spPr>
          <a:xfrm>
            <a:off x="1862761" y="2661760"/>
            <a:ext cx="5943600" cy="3141980"/>
          </a:xfrm>
          <a:prstGeom prst="rect">
            <a:avLst/>
          </a:prstGeom>
        </p:spPr>
      </p:pic>
      <p:sp>
        <p:nvSpPr>
          <p:cNvPr id="13" name="TextBox 12">
            <a:extLst>
              <a:ext uri="{FF2B5EF4-FFF2-40B4-BE49-F238E27FC236}">
                <a16:creationId xmlns:a16="http://schemas.microsoft.com/office/drawing/2014/main" id="{A37486FE-5616-B28E-8980-B9E59D8FE9D3}"/>
              </a:ext>
            </a:extLst>
          </p:cNvPr>
          <p:cNvSpPr txBox="1"/>
          <p:nvPr/>
        </p:nvSpPr>
        <p:spPr>
          <a:xfrm>
            <a:off x="2544445" y="5726785"/>
            <a:ext cx="7205521" cy="411459"/>
          </a:xfrm>
          <a:prstGeom prst="rect">
            <a:avLst/>
          </a:prstGeom>
          <a:noFill/>
        </p:spPr>
        <p:txBody>
          <a:bodyPr wrap="square" rtlCol="0" anchor="t">
            <a:spAutoFit/>
          </a:bodyPr>
          <a:lstStyle/>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 5. Quá trình gán nhãn cho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segmentation</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0563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p:bldP spid="11" grpId="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7</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96326"/>
              <a:ext cx="457200" cy="1220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78038" y="4121288"/>
              <a:ext cx="12405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17637"/>
              <a:ext cx="457200" cy="1220445"/>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4307" y="3152653"/>
              <a:ext cx="12204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10</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36550"/>
              <a:ext cx="457200" cy="12204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81047" y="2171563"/>
              <a:ext cx="12204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11</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2548607" y="-3731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57382"/>
              <a:ext cx="457200" cy="1220442"/>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8867" y="1192396"/>
              <a:ext cx="12204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42436"/>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21655" y="353075"/>
              <a:ext cx="12424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sp>
        <p:nvSpPr>
          <p:cNvPr id="2" name="TextBox 1">
            <a:extLst>
              <a:ext uri="{FF2B5EF4-FFF2-40B4-BE49-F238E27FC236}">
                <a16:creationId xmlns:a16="http://schemas.microsoft.com/office/drawing/2014/main" id="{8071E701-CD3B-9B97-5D60-8EE3E5BB1D34}"/>
              </a:ext>
            </a:extLst>
          </p:cNvPr>
          <p:cNvSpPr txBox="1"/>
          <p:nvPr/>
        </p:nvSpPr>
        <p:spPr>
          <a:xfrm>
            <a:off x="1560355" y="451072"/>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64472F8-1A3D-C8BC-FE60-BF666D8CD33C}"/>
              </a:ext>
            </a:extLst>
          </p:cNvPr>
          <p:cNvSpPr txBox="1"/>
          <p:nvPr/>
        </p:nvSpPr>
        <p:spPr>
          <a:xfrm>
            <a:off x="910842" y="1785680"/>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2.1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Xư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ly</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ảnh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EE4EFA2-1143-7F01-B62D-3E5E4ABE3BB5}"/>
              </a:ext>
            </a:extLst>
          </p:cNvPr>
          <p:cNvSpPr txBox="1"/>
          <p:nvPr/>
        </p:nvSpPr>
        <p:spPr>
          <a:xfrm>
            <a:off x="934492" y="2248341"/>
            <a:ext cx="7205521" cy="411459"/>
          </a:xfrm>
          <a:prstGeom prst="rect">
            <a:avLst/>
          </a:prstGeom>
          <a:noFill/>
        </p:spPr>
        <p:txBody>
          <a:bodyPr wrap="square" rtlCol="0" anchor="t">
            <a:spAutoFit/>
          </a:bodyPr>
          <a:lstStyle/>
          <a:p>
            <a:pPr marL="285750" indent="-285750">
              <a:lnSpc>
                <a:spcPct val="150000"/>
              </a:lnSpc>
              <a:spcAft>
                <a:spcPts val="800"/>
              </a:spcAft>
              <a:buFont typeface="Wingdings" panose="05000000000000000000" pitchFamily="2" charset="2"/>
              <a:buChar char="Ø"/>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Segment:</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BF91526C-8A4C-3FA5-9E18-F8AB6F95B167}"/>
              </a:ext>
            </a:extLst>
          </p:cNvPr>
          <p:cNvSpPr txBox="1"/>
          <p:nvPr/>
        </p:nvSpPr>
        <p:spPr>
          <a:xfrm>
            <a:off x="1005135" y="2697110"/>
            <a:ext cx="7205521" cy="394063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Sau khi vẽ xong, ấn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save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để lưu lại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nhãn đã vẽ trong cùng thư mục hình ảnh, tuy nhiên nhãn lúc này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json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YOLO không sử dụng được nên chúng ta cần phải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install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thêm 1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tool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khác là labelme2yolo theo dòng lệnh</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pip</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install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labelme2yolo</a:t>
            </a:r>
          </a:p>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Sau khi tải xong, chúng ta sử dụng lệnh labelme2yolo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json_dir</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&lt;&lt;đường dẫn tới thư mục chứa cùng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hình ảnh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json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&gt;&gt;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tool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sẽ tự động chạy chuyển những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json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thành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txt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(nhãn của YOLO). Lúc này, nội dung của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txt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sẽ phức tạp hơn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file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txt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của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detect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như hình.</a:t>
            </a:r>
          </a:p>
        </p:txBody>
      </p:sp>
      <p:pic>
        <p:nvPicPr>
          <p:cNvPr id="11" name="Picture 10" descr="Text&#10;&#10;Description automatically generated with medium confidence">
            <a:extLst>
              <a:ext uri="{FF2B5EF4-FFF2-40B4-BE49-F238E27FC236}">
                <a16:creationId xmlns:a16="http://schemas.microsoft.com/office/drawing/2014/main" id="{AFB3CB0F-675D-BC4E-FDFB-FF4443292CAD}"/>
              </a:ext>
            </a:extLst>
          </p:cNvPr>
          <p:cNvPicPr>
            <a:picLocks noChangeAspect="1"/>
          </p:cNvPicPr>
          <p:nvPr/>
        </p:nvPicPr>
        <p:blipFill>
          <a:blip r:embed="rId2"/>
          <a:stretch>
            <a:fillRect/>
          </a:stretch>
        </p:blipFill>
        <p:spPr>
          <a:xfrm>
            <a:off x="2009986" y="2835395"/>
            <a:ext cx="5943600" cy="2778125"/>
          </a:xfrm>
          <a:prstGeom prst="rect">
            <a:avLst/>
          </a:prstGeom>
        </p:spPr>
      </p:pic>
    </p:spTree>
    <p:extLst>
      <p:ext uri="{BB962C8B-B14F-4D97-AF65-F5344CB8AC3E}">
        <p14:creationId xmlns:p14="http://schemas.microsoft.com/office/powerpoint/2010/main" val="2301303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45587"/>
              <a:ext cx="457200" cy="1212413"/>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265101" y="6015362"/>
              <a:ext cx="13348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14</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701309"/>
              <a:ext cx="457200" cy="1185927"/>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41856" y="5091253"/>
              <a:ext cx="12415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15</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2"/>
              <a:ext cx="457200" cy="110130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51289" y="4258181"/>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16</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4273"/>
              <a:ext cx="457200" cy="1173809"/>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15787" y="3104193"/>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17</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83184"/>
              <a:ext cx="457200" cy="117380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73511" y="2099013"/>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58793"/>
              <a:ext cx="457200" cy="111903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40" y="1175470"/>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54295"/>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25203" y="393933"/>
              <a:ext cx="12495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5" name="TextBox 4">
            <a:extLst>
              <a:ext uri="{FF2B5EF4-FFF2-40B4-BE49-F238E27FC236}">
                <a16:creationId xmlns:a16="http://schemas.microsoft.com/office/drawing/2014/main" id="{9B40199C-BDFD-F0D5-DF31-BCFF6BC3FCA0}"/>
              </a:ext>
            </a:extLst>
          </p:cNvPr>
          <p:cNvSpPr txBox="1"/>
          <p:nvPr/>
        </p:nvSpPr>
        <p:spPr>
          <a:xfrm>
            <a:off x="3864261" y="367945"/>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77E0ED5-A09F-B3B7-2CC7-10ECB6F80DC3}"/>
              </a:ext>
            </a:extLst>
          </p:cNvPr>
          <p:cNvSpPr txBox="1"/>
          <p:nvPr/>
        </p:nvSpPr>
        <p:spPr>
          <a:xfrm>
            <a:off x="3214748" y="1702553"/>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2.2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Huấn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luyện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mô</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hình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1AA6D6D9-05A7-D5F2-5989-769B1827DF7D}"/>
              </a:ext>
            </a:extLst>
          </p:cNvPr>
          <p:cNvSpPr txBox="1"/>
          <p:nvPr/>
        </p:nvSpPr>
        <p:spPr>
          <a:xfrm>
            <a:off x="3214748" y="2189211"/>
            <a:ext cx="7758052"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Sau khi xử lý hình ảnh, là tới phần huấn luyện mô hình, YOLOv8 hỗ trợ nhiều thuộc tính để giúp khả năng huấn luyện đa dạng hơn (Bảng 1)</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20" name="Picture 19">
            <a:extLst>
              <a:ext uri="{FF2B5EF4-FFF2-40B4-BE49-F238E27FC236}">
                <a16:creationId xmlns:a16="http://schemas.microsoft.com/office/drawing/2014/main" id="{4E536D98-EFFD-2781-4132-329000700315}"/>
              </a:ext>
            </a:extLst>
          </p:cNvPr>
          <p:cNvPicPr>
            <a:picLocks noChangeAspect="1"/>
          </p:cNvPicPr>
          <p:nvPr/>
        </p:nvPicPr>
        <p:blipFill>
          <a:blip r:embed="rId2"/>
          <a:stretch>
            <a:fillRect/>
          </a:stretch>
        </p:blipFill>
        <p:spPr>
          <a:xfrm>
            <a:off x="3275756" y="2189211"/>
            <a:ext cx="7516274" cy="3588766"/>
          </a:xfrm>
          <a:prstGeom prst="rect">
            <a:avLst/>
          </a:prstGeom>
        </p:spPr>
      </p:pic>
      <p:pic>
        <p:nvPicPr>
          <p:cNvPr id="26" name="Picture 25">
            <a:extLst>
              <a:ext uri="{FF2B5EF4-FFF2-40B4-BE49-F238E27FC236}">
                <a16:creationId xmlns:a16="http://schemas.microsoft.com/office/drawing/2014/main" id="{C4C31466-D686-D948-7033-B8E71A9B9463}"/>
              </a:ext>
            </a:extLst>
          </p:cNvPr>
          <p:cNvPicPr>
            <a:picLocks noChangeAspect="1"/>
          </p:cNvPicPr>
          <p:nvPr/>
        </p:nvPicPr>
        <p:blipFill>
          <a:blip r:embed="rId3"/>
          <a:stretch>
            <a:fillRect/>
          </a:stretch>
        </p:blipFill>
        <p:spPr>
          <a:xfrm>
            <a:off x="3293525" y="2179807"/>
            <a:ext cx="7411484" cy="4596914"/>
          </a:xfrm>
          <a:prstGeom prst="rect">
            <a:avLst/>
          </a:prstGeom>
        </p:spPr>
      </p:pic>
      <p:pic>
        <p:nvPicPr>
          <p:cNvPr id="28" name="Picture 27">
            <a:extLst>
              <a:ext uri="{FF2B5EF4-FFF2-40B4-BE49-F238E27FC236}">
                <a16:creationId xmlns:a16="http://schemas.microsoft.com/office/drawing/2014/main" id="{31EAFB41-10BA-5797-9AEF-AE763813E1CF}"/>
              </a:ext>
            </a:extLst>
          </p:cNvPr>
          <p:cNvPicPr>
            <a:picLocks noChangeAspect="1"/>
          </p:cNvPicPr>
          <p:nvPr/>
        </p:nvPicPr>
        <p:blipFill>
          <a:blip r:embed="rId4"/>
          <a:stretch>
            <a:fillRect/>
          </a:stretch>
        </p:blipFill>
        <p:spPr>
          <a:xfrm>
            <a:off x="3293525" y="2149308"/>
            <a:ext cx="7518558" cy="4627413"/>
          </a:xfrm>
          <a:prstGeom prst="rect">
            <a:avLst/>
          </a:prstGeom>
        </p:spPr>
      </p:pic>
      <p:pic>
        <p:nvPicPr>
          <p:cNvPr id="30" name="Picture 29">
            <a:extLst>
              <a:ext uri="{FF2B5EF4-FFF2-40B4-BE49-F238E27FC236}">
                <a16:creationId xmlns:a16="http://schemas.microsoft.com/office/drawing/2014/main" id="{A7C7EF25-735F-79DE-127C-A65A9019D765}"/>
              </a:ext>
            </a:extLst>
          </p:cNvPr>
          <p:cNvPicPr>
            <a:picLocks noChangeAspect="1"/>
          </p:cNvPicPr>
          <p:nvPr/>
        </p:nvPicPr>
        <p:blipFill>
          <a:blip r:embed="rId5"/>
          <a:stretch>
            <a:fillRect/>
          </a:stretch>
        </p:blipFill>
        <p:spPr>
          <a:xfrm>
            <a:off x="3253049" y="2093681"/>
            <a:ext cx="7552296" cy="4683039"/>
          </a:xfrm>
          <a:prstGeom prst="rect">
            <a:avLst/>
          </a:prstGeom>
        </p:spPr>
      </p:pic>
    </p:spTree>
    <p:extLst>
      <p:ext uri="{BB962C8B-B14F-4D97-AF65-F5344CB8AC3E}">
        <p14:creationId xmlns:p14="http://schemas.microsoft.com/office/powerpoint/2010/main" val="37904421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5"/>
            <a:chOff x="-9296849" y="0"/>
            <a:chExt cx="12482920" cy="6913625"/>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25663"/>
              <a:ext cx="457200" cy="1232337"/>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16362" y="6066623"/>
              <a:ext cx="12323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14</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744720"/>
              <a:ext cx="457200" cy="1142516"/>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793986" y="5043380"/>
              <a:ext cx="13372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15</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97269"/>
              <a:ext cx="457200" cy="1219502"/>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88564" y="4131814"/>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16</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5411"/>
              <a:ext cx="457200" cy="1172671"/>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4780" y="3153124"/>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17</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31096"/>
              <a:ext cx="457200" cy="122589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81520" y="2172036"/>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12030"/>
              <a:ext cx="457200" cy="1165794"/>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338" y="1192867"/>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8"/>
            <a:ext cx="12482924" cy="6895308"/>
            <a:chOff x="-12129822" y="-37308"/>
            <a:chExt cx="12482924" cy="689530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19501"/>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10188" y="341610"/>
              <a:ext cx="12195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12" name="TextBox 11">
            <a:extLst>
              <a:ext uri="{FF2B5EF4-FFF2-40B4-BE49-F238E27FC236}">
                <a16:creationId xmlns:a16="http://schemas.microsoft.com/office/drawing/2014/main" id="{AE2CCDD0-BF1B-25B9-786B-E7AA6421F1E7}"/>
              </a:ext>
            </a:extLst>
          </p:cNvPr>
          <p:cNvSpPr txBox="1"/>
          <p:nvPr/>
        </p:nvSpPr>
        <p:spPr>
          <a:xfrm>
            <a:off x="3646579" y="291807"/>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36FDB7C-54F3-4A91-89DF-5717B35A5001}"/>
              </a:ext>
            </a:extLst>
          </p:cNvPr>
          <p:cNvSpPr txBox="1"/>
          <p:nvPr/>
        </p:nvSpPr>
        <p:spPr>
          <a:xfrm>
            <a:off x="2997066" y="1626415"/>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2.2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Huấn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luyện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mô</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hình</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B0890D2-69DF-8549-A163-7FB4F65EEA0C}"/>
              </a:ext>
            </a:extLst>
          </p:cNvPr>
          <p:cNvSpPr txBox="1"/>
          <p:nvPr/>
        </p:nvSpPr>
        <p:spPr>
          <a:xfrm>
            <a:off x="3011682" y="2072111"/>
            <a:ext cx="7857096" cy="3243004"/>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Sau đó, sử dụng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code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Python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sau để chạy</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from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ultralytics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import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YOLO</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Load</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Nếu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build</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từ đầu</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YOLO('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config.yaml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Nếu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build</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qua huấn luyện trước</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YOLO('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/pretrain.pt')  </a:t>
            </a:r>
          </a:p>
        </p:txBody>
      </p:sp>
      <p:sp>
        <p:nvSpPr>
          <p:cNvPr id="20" name="TextBox 19">
            <a:extLst>
              <a:ext uri="{FF2B5EF4-FFF2-40B4-BE49-F238E27FC236}">
                <a16:creationId xmlns:a16="http://schemas.microsoft.com/office/drawing/2014/main" id="{5F56CED9-586F-C674-3ADE-98E3B529804F}"/>
              </a:ext>
            </a:extLst>
          </p:cNvPr>
          <p:cNvSpPr txBox="1"/>
          <p:nvPr/>
        </p:nvSpPr>
        <p:spPr>
          <a:xfrm>
            <a:off x="3016455" y="2049712"/>
            <a:ext cx="7857096" cy="2668487"/>
          </a:xfrm>
          <a:prstGeom prst="rect">
            <a:avLst/>
          </a:prstGeom>
          <a:noFill/>
        </p:spPr>
        <p:txBody>
          <a:bodyPr wrap="square" rtlCol="0" anchor="t">
            <a:spAutoFit/>
          </a:bodyPr>
          <a:lstStyle/>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Nếu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build</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qua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transfer</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learning</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YOLO('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config.yaml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load</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/pretrain.pt') </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Huấn luyện mô hình</a:t>
            </a:r>
          </a:p>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Đối với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detect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segment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thì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set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imgsz</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 640</a:t>
            </a:r>
          </a:p>
          <a:p>
            <a:pPr>
              <a:lnSpc>
                <a:spcPct val="150000"/>
              </a:lnSpc>
              <a:spcAft>
                <a:spcPts val="800"/>
              </a:spcAft>
            </a:pP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model.train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custom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data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&lt;thuộc tính&gt;)</a:t>
            </a:r>
          </a:p>
        </p:txBody>
      </p:sp>
    </p:spTree>
    <p:extLst>
      <p:ext uri="{BB962C8B-B14F-4D97-AF65-F5344CB8AC3E}">
        <p14:creationId xmlns:p14="http://schemas.microsoft.com/office/powerpoint/2010/main" val="24608656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31278"/>
              <a:ext cx="457200" cy="1226722"/>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291358" y="6041619"/>
              <a:ext cx="12823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14</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617465"/>
              <a:ext cx="457200" cy="126977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799934" y="5049331"/>
              <a:ext cx="13253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15</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747743"/>
              <a:ext cx="457200" cy="116902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44455" y="4087704"/>
              <a:ext cx="13077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16</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11045"/>
              <a:ext cx="457200" cy="1227037"/>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1010" y="3149355"/>
              <a:ext cx="12270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17</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62604"/>
              <a:ext cx="457200" cy="11943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66263" y="2156779"/>
              <a:ext cx="12500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25890"/>
              <a:ext cx="457200" cy="1251934"/>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3120" y="1176649"/>
              <a:ext cx="125193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51934"/>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42678" y="374098"/>
              <a:ext cx="12844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15623AD6-C8ED-47A8-9B3E-DDE04C8FF6BE}"/>
              </a:ext>
            </a:extLst>
          </p:cNvPr>
          <p:cNvSpPr txBox="1"/>
          <p:nvPr/>
        </p:nvSpPr>
        <p:spPr>
          <a:xfrm>
            <a:off x="3364805" y="291807"/>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A594045-48FB-9F53-E162-F0FF643630DB}"/>
              </a:ext>
            </a:extLst>
          </p:cNvPr>
          <p:cNvSpPr txBox="1"/>
          <p:nvPr/>
        </p:nvSpPr>
        <p:spPr>
          <a:xfrm>
            <a:off x="2715292" y="1626415"/>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2.3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Nhận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diện</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DB2FABA-BD68-14E5-C190-890F5F091E21}"/>
              </a:ext>
            </a:extLst>
          </p:cNvPr>
          <p:cNvSpPr txBox="1"/>
          <p:nvPr/>
        </p:nvSpPr>
        <p:spPr>
          <a:xfrm>
            <a:off x="2715292" y="2041729"/>
            <a:ext cx="7857096" cy="411459"/>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YOLOv8 hỗ trợ nhận diện từ nhiều nguồn đa dạng khác nhau (Bảng 2):</a:t>
            </a:r>
          </a:p>
        </p:txBody>
      </p:sp>
      <p:pic>
        <p:nvPicPr>
          <p:cNvPr id="10" name="Picture 9">
            <a:extLst>
              <a:ext uri="{FF2B5EF4-FFF2-40B4-BE49-F238E27FC236}">
                <a16:creationId xmlns:a16="http://schemas.microsoft.com/office/drawing/2014/main" id="{C0A05D56-7E59-6765-AAC0-334CC94D632C}"/>
              </a:ext>
            </a:extLst>
          </p:cNvPr>
          <p:cNvPicPr>
            <a:picLocks noChangeAspect="1"/>
          </p:cNvPicPr>
          <p:nvPr/>
        </p:nvPicPr>
        <p:blipFill>
          <a:blip r:embed="rId2"/>
          <a:stretch>
            <a:fillRect/>
          </a:stretch>
        </p:blipFill>
        <p:spPr>
          <a:xfrm>
            <a:off x="2923808" y="2547656"/>
            <a:ext cx="7440063" cy="3724795"/>
          </a:xfrm>
          <a:prstGeom prst="rect">
            <a:avLst/>
          </a:prstGeom>
        </p:spPr>
      </p:pic>
    </p:spTree>
    <p:extLst>
      <p:ext uri="{BB962C8B-B14F-4D97-AF65-F5344CB8AC3E}">
        <p14:creationId xmlns:p14="http://schemas.microsoft.com/office/powerpoint/2010/main" val="3745457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08320"/>
              <a:ext cx="457200" cy="124968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07691" y="6057953"/>
              <a:ext cx="12496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14</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647602"/>
              <a:ext cx="457200" cy="1239634"/>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15002" y="5064398"/>
              <a:ext cx="12952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15</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57600"/>
              <a:ext cx="457200" cy="1259171"/>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276263" y="4019510"/>
              <a:ext cx="14441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16</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687133"/>
              <a:ext cx="457200" cy="1250949"/>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891242" y="3109588"/>
              <a:ext cx="130657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17</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82618"/>
              <a:ext cx="457200" cy="117437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76270" y="2166786"/>
              <a:ext cx="1230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48145"/>
              <a:ext cx="457200" cy="1229679"/>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64365" y="1109165"/>
              <a:ext cx="13869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8"/>
            <a:ext cx="12482920" cy="6895308"/>
            <a:chOff x="-12129822" y="-37308"/>
            <a:chExt cx="12482920" cy="689530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102" y="23343"/>
              <a:ext cx="457200" cy="1229679"/>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45603" y="377025"/>
              <a:ext cx="12903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A85A1708-3B68-E5D3-85CC-7BE9DE220450}"/>
              </a:ext>
            </a:extLst>
          </p:cNvPr>
          <p:cNvSpPr txBox="1"/>
          <p:nvPr/>
        </p:nvSpPr>
        <p:spPr>
          <a:xfrm>
            <a:off x="2741898" y="352767"/>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E028FC8-2769-29B7-79AF-27795F8513F2}"/>
              </a:ext>
            </a:extLst>
          </p:cNvPr>
          <p:cNvSpPr txBox="1"/>
          <p:nvPr/>
        </p:nvSpPr>
        <p:spPr>
          <a:xfrm>
            <a:off x="2092385" y="1687375"/>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2.3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Nhận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diện</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F2FE16FE-23D0-0C44-5CB7-A14A668431BC}"/>
              </a:ext>
            </a:extLst>
          </p:cNvPr>
          <p:cNvSpPr txBox="1"/>
          <p:nvPr/>
        </p:nvSpPr>
        <p:spPr>
          <a:xfrm>
            <a:off x="2092385" y="2102689"/>
            <a:ext cx="7857096" cy="115012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Ngoài ra, YOLOv8 có hỗ trợ nhiều loại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format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đối với hình ảnh như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bmp</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dng</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jpeg</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jpg</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mpo</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png</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tif</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tiff</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webp</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pfm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format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đối với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video</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như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asf</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avi</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gif</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.m4v,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mkv</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mov</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.mp4,</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v.v..</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B084331-CD72-7375-FC43-67A2393AAAC5}"/>
              </a:ext>
            </a:extLst>
          </p:cNvPr>
          <p:cNvSpPr txBox="1"/>
          <p:nvPr/>
        </p:nvSpPr>
        <p:spPr>
          <a:xfrm>
            <a:off x="2100968" y="3441930"/>
            <a:ext cx="7857096" cy="1622047"/>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 với lệnh nhận diện, YOLOv8 cũng hỗ trợ cả 2 loại lệnh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code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bằng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Python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và CLI</a:t>
            </a:r>
          </a:p>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 với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Python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chúng ta gõ lệnh: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model.predict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source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source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&lt;các thuộc tính đã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support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&gt;) để tiến hành nhận diện kết quả.</a:t>
            </a:r>
          </a:p>
        </p:txBody>
      </p:sp>
    </p:spTree>
    <p:extLst>
      <p:ext uri="{BB962C8B-B14F-4D97-AF65-F5344CB8AC3E}">
        <p14:creationId xmlns:p14="http://schemas.microsoft.com/office/powerpoint/2010/main" val="1610505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25983"/>
              <a:ext cx="457200" cy="1232017"/>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07760" y="6058022"/>
              <a:ext cx="12495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14</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662965"/>
              <a:ext cx="457200" cy="1224271"/>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22684" y="5072081"/>
              <a:ext cx="12798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15</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748127"/>
              <a:ext cx="457200" cy="1168644"/>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86179" y="4129429"/>
              <a:ext cx="12242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16</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49929"/>
              <a:ext cx="457200" cy="1188153"/>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22640" y="3140985"/>
              <a:ext cx="124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17</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103466" y="-18288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71238"/>
              <a:ext cx="457200" cy="118575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25470" y="2115986"/>
              <a:ext cx="13316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48145"/>
              <a:ext cx="457200" cy="1229679"/>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36714" y="1136816"/>
              <a:ext cx="13316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29679"/>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66238" y="397660"/>
              <a:ext cx="133160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9" name="TextBox 8">
            <a:extLst>
              <a:ext uri="{FF2B5EF4-FFF2-40B4-BE49-F238E27FC236}">
                <a16:creationId xmlns:a16="http://schemas.microsoft.com/office/drawing/2014/main" id="{00D5C3F2-38D3-B901-2ABB-376EAB3B996B}"/>
              </a:ext>
            </a:extLst>
          </p:cNvPr>
          <p:cNvSpPr txBox="1"/>
          <p:nvPr/>
        </p:nvSpPr>
        <p:spPr>
          <a:xfrm>
            <a:off x="2255110" y="263133"/>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F407ADB-89AF-3CA4-823E-13B28CD9EE84}"/>
              </a:ext>
            </a:extLst>
          </p:cNvPr>
          <p:cNvSpPr txBox="1"/>
          <p:nvPr/>
        </p:nvSpPr>
        <p:spPr>
          <a:xfrm>
            <a:off x="1665874" y="1440144"/>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2.3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Nhận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diện</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91EB3985-6029-06C2-6F14-A1905E6D0C4A}"/>
              </a:ext>
            </a:extLst>
          </p:cNvPr>
          <p:cNvSpPr txBox="1"/>
          <p:nvPr/>
        </p:nvSpPr>
        <p:spPr>
          <a:xfrm>
            <a:off x="1680083" y="2123570"/>
            <a:ext cx="7857096" cy="1252715"/>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Về các thuộc tính, chức năng, hàm mà YOLOv8 đã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support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cho kết quả nhận diện.</a:t>
            </a:r>
          </a:p>
          <a:p>
            <a:pPr algn="ct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Bảng 3. Các thuộc tính, chức năng mà mô hình hỗ trợ cho nhận diện</a:t>
            </a:r>
          </a:p>
        </p:txBody>
      </p:sp>
      <p:pic>
        <p:nvPicPr>
          <p:cNvPr id="18" name="Picture 17">
            <a:extLst>
              <a:ext uri="{FF2B5EF4-FFF2-40B4-BE49-F238E27FC236}">
                <a16:creationId xmlns:a16="http://schemas.microsoft.com/office/drawing/2014/main" id="{93397AA2-28A1-4995-24D0-0CC54FD3B1AF}"/>
              </a:ext>
            </a:extLst>
          </p:cNvPr>
          <p:cNvPicPr>
            <a:picLocks noChangeAspect="1"/>
          </p:cNvPicPr>
          <p:nvPr/>
        </p:nvPicPr>
        <p:blipFill>
          <a:blip r:embed="rId2"/>
          <a:stretch>
            <a:fillRect/>
          </a:stretch>
        </p:blipFill>
        <p:spPr>
          <a:xfrm>
            <a:off x="1740419" y="1977823"/>
            <a:ext cx="7430537" cy="4617043"/>
          </a:xfrm>
          <a:prstGeom prst="rect">
            <a:avLst/>
          </a:prstGeom>
        </p:spPr>
      </p:pic>
      <p:pic>
        <p:nvPicPr>
          <p:cNvPr id="20" name="Picture 19">
            <a:extLst>
              <a:ext uri="{FF2B5EF4-FFF2-40B4-BE49-F238E27FC236}">
                <a16:creationId xmlns:a16="http://schemas.microsoft.com/office/drawing/2014/main" id="{F959C989-8B9D-868F-2BB7-60E3BD98FE9D}"/>
              </a:ext>
            </a:extLst>
          </p:cNvPr>
          <p:cNvPicPr>
            <a:picLocks noChangeAspect="1"/>
          </p:cNvPicPr>
          <p:nvPr/>
        </p:nvPicPr>
        <p:blipFill>
          <a:blip r:embed="rId3"/>
          <a:stretch>
            <a:fillRect/>
          </a:stretch>
        </p:blipFill>
        <p:spPr>
          <a:xfrm>
            <a:off x="1715752" y="1978315"/>
            <a:ext cx="7382905" cy="3281944"/>
          </a:xfrm>
          <a:prstGeom prst="rect">
            <a:avLst/>
          </a:prstGeom>
        </p:spPr>
      </p:pic>
    </p:spTree>
    <p:extLst>
      <p:ext uri="{BB962C8B-B14F-4D97-AF65-F5344CB8AC3E}">
        <p14:creationId xmlns:p14="http://schemas.microsoft.com/office/powerpoint/2010/main" val="4074712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709241"/>
              <a:ext cx="457200" cy="114876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30339" y="6080600"/>
              <a:ext cx="12043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14</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564450"/>
              <a:ext cx="457200" cy="1322786"/>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01239" y="5050636"/>
              <a:ext cx="13227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15</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96326"/>
              <a:ext cx="457200" cy="122044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78038" y="4121288"/>
              <a:ext cx="124055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16</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17637"/>
              <a:ext cx="457200" cy="1220445"/>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4307" y="3152653"/>
              <a:ext cx="12204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17</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36550"/>
              <a:ext cx="457200" cy="12204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81047" y="2171563"/>
              <a:ext cx="12204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18</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2544668"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757382"/>
              <a:ext cx="457200" cy="1220442"/>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8867" y="1192396"/>
              <a:ext cx="122044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19</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9"/>
            <a:ext cx="12482924" cy="6895309"/>
            <a:chOff x="-12129822" y="-37309"/>
            <a:chExt cx="12482924" cy="6895309"/>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42436"/>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21655" y="353075"/>
              <a:ext cx="12424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20</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0896620E-3A42-8015-3AFC-256E6CA19851}"/>
              </a:ext>
            </a:extLst>
          </p:cNvPr>
          <p:cNvSpPr txBox="1"/>
          <p:nvPr/>
        </p:nvSpPr>
        <p:spPr>
          <a:xfrm>
            <a:off x="1794845" y="251018"/>
            <a:ext cx="706919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3.Xây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một</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ứng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dụng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dựa</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trên</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YOLOv8</a:t>
            </a:r>
          </a:p>
        </p:txBody>
      </p:sp>
      <p:sp>
        <p:nvSpPr>
          <p:cNvPr id="2" name="TextBox 1">
            <a:extLst>
              <a:ext uri="{FF2B5EF4-FFF2-40B4-BE49-F238E27FC236}">
                <a16:creationId xmlns:a16="http://schemas.microsoft.com/office/drawing/2014/main" id="{0ECBEB84-871B-9AD0-1248-6F6F463BDAF4}"/>
              </a:ext>
            </a:extLst>
          </p:cNvPr>
          <p:cNvSpPr txBox="1"/>
          <p:nvPr/>
        </p:nvSpPr>
        <p:spPr>
          <a:xfrm>
            <a:off x="1400490" y="1254693"/>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3.1 Lý do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chọn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đê</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tài</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68C7A80-7BB7-47FB-2EB4-3E709C835633}"/>
              </a:ext>
            </a:extLst>
          </p:cNvPr>
          <p:cNvSpPr txBox="1"/>
          <p:nvPr/>
        </p:nvSpPr>
        <p:spPr>
          <a:xfrm>
            <a:off x="1400490" y="1709370"/>
            <a:ext cx="7857096" cy="5212774"/>
          </a:xfrm>
          <a:prstGeom prst="rect">
            <a:avLst/>
          </a:prstGeom>
          <a:noFill/>
        </p:spPr>
        <p:txBody>
          <a:bodyPr wrap="square" rtlCol="0" anchor="t">
            <a:spAutoFit/>
          </a:bodyPr>
          <a:lstStyle/>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 bối cảnh biến đổi khí hậu diễn ra ngày càng phức tạp, các tia cực tím xuất hiện càng nhiều gây nên các triệu chứng bệnh về da của con người càng nghiêm trọng. Vì vậy, nhận diện, chẩn đoán và phân loại bệnh về da là một trong những vấn đề cấp bách đối với tất cả y bác sĩ, chuyên gia da liễu, … trên toàn thế giới. Hàng loạt các phương pháp giải quyết được đề ra, và trong đó là các phương pháp học máy, học sâu là những phương pháp phổ biến và mang lại hiệu quả cao. Các thuật toán phân vùng ảnh, nhận diện ảnh đang được tranh luận và được sử dụng trong nhiều tài liệu cho nhiều mục đích khác nhau. Chúng em sử dụng các mô hình học máy hiện có kết hợp với các thuật toán khác nhau cho mục đích nhận diện bệnh về da. Chúng em sử dụng bộ dữ liệu về ba loại ung thư da phổ biến và các loại triệu chứng khác của da ở con người của tổ chức ISIC để thử nghiệm phương pháp đề xuất của mình và nhận xét thấy rằng các phương pháp học máy có kết quả tốt trong chẩn đoán và phân loại bệnh về da.</a:t>
            </a:r>
          </a:p>
        </p:txBody>
      </p:sp>
    </p:spTree>
    <p:extLst>
      <p:ext uri="{BB962C8B-B14F-4D97-AF65-F5344CB8AC3E}">
        <p14:creationId xmlns:p14="http://schemas.microsoft.com/office/powerpoint/2010/main" val="2055565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sp>
        <p:nvSpPr>
          <p:cNvPr id="31" name="TextBox 30">
            <a:extLst>
              <a:ext uri="{FF2B5EF4-FFF2-40B4-BE49-F238E27FC236}">
                <a16:creationId xmlns:a16="http://schemas.microsoft.com/office/drawing/2014/main" id="{89F2A12A-F688-4EAF-9DE3-228DE942F9B1}"/>
              </a:ext>
            </a:extLst>
          </p:cNvPr>
          <p:cNvSpPr txBox="1"/>
          <p:nvPr/>
        </p:nvSpPr>
        <p:spPr>
          <a:xfrm>
            <a:off x="3942081" y="296939"/>
            <a:ext cx="6553200" cy="1200329"/>
          </a:xfrm>
          <a:prstGeom prst="rect">
            <a:avLst/>
          </a:prstGeom>
          <a:noFill/>
        </p:spPr>
        <p:txBody>
          <a:bodyPr wrap="square" rtlCol="0">
            <a:spAutoFit/>
          </a:bodyPr>
          <a:lstStyle/>
          <a:p>
            <a:pPr algn="ctr"/>
            <a:r>
              <a:rPr lang="en-US" sz="3600" b="1" dirty="0">
                <a:solidFill>
                  <a:srgbClr val="FF5969"/>
                </a:solidFill>
                <a:latin typeface="Tw Cen MT" panose="020B0602020104020603" pitchFamily="34" charset="0"/>
              </a:rPr>
              <a:t>Today’s Topics: YOLOv8</a:t>
            </a:r>
          </a:p>
          <a:p>
            <a:pPr algn="ctr"/>
            <a:endParaRPr lang="en-US" sz="3600" b="1" dirty="0">
              <a:solidFill>
                <a:srgbClr val="FF5969"/>
              </a:solidFill>
              <a:latin typeface="Tw Cen MT" panose="020B0602020104020603" pitchFamily="34" charset="0"/>
            </a:endParaRPr>
          </a:p>
        </p:txBody>
      </p:sp>
      <p:grpSp>
        <p:nvGrpSpPr>
          <p:cNvPr id="33" name="Group 32">
            <a:extLst>
              <a:ext uri="{FF2B5EF4-FFF2-40B4-BE49-F238E27FC236}">
                <a16:creationId xmlns:a16="http://schemas.microsoft.com/office/drawing/2014/main" id="{C6288BB9-3416-4CFE-91FC-BF96B9B9A281}"/>
              </a:ext>
            </a:extLst>
          </p:cNvPr>
          <p:cNvGrpSpPr/>
          <p:nvPr/>
        </p:nvGrpSpPr>
        <p:grpSpPr>
          <a:xfrm>
            <a:off x="4516273" y="1463179"/>
            <a:ext cx="3272058" cy="662056"/>
            <a:chOff x="764723" y="2277144"/>
            <a:chExt cx="3157194" cy="662056"/>
          </a:xfrm>
        </p:grpSpPr>
        <p:sp>
          <p:nvSpPr>
            <p:cNvPr id="34" name="Oval 33">
              <a:extLst>
                <a:ext uri="{FF2B5EF4-FFF2-40B4-BE49-F238E27FC236}">
                  <a16:creationId xmlns:a16="http://schemas.microsoft.com/office/drawing/2014/main" id="{DF348A78-AC50-4E7B-AF20-3852D9236266}"/>
                </a:ext>
              </a:extLst>
            </p:cNvPr>
            <p:cNvSpPr/>
            <p:nvPr/>
          </p:nvSpPr>
          <p:spPr>
            <a:xfrm>
              <a:off x="764723"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A19E6F78-6ACA-4437-94B3-0D7769DA5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54" y="2408975"/>
              <a:ext cx="398394" cy="398394"/>
            </a:xfrm>
            <a:prstGeom prst="rect">
              <a:avLst/>
            </a:prstGeom>
          </p:spPr>
        </p:pic>
        <p:sp>
          <p:nvSpPr>
            <p:cNvPr id="36" name="TextBox 35">
              <a:extLst>
                <a:ext uri="{FF2B5EF4-FFF2-40B4-BE49-F238E27FC236}">
                  <a16:creationId xmlns:a16="http://schemas.microsoft.com/office/drawing/2014/main" id="{48DDA1F2-D40D-4C00-A335-B4D88888BC92}"/>
                </a:ext>
              </a:extLst>
            </p:cNvPr>
            <p:cNvSpPr txBox="1"/>
            <p:nvPr/>
          </p:nvSpPr>
          <p:spPr>
            <a:xfrm>
              <a:off x="1434732" y="2419157"/>
              <a:ext cx="2487185" cy="369332"/>
            </a:xfrm>
            <a:prstGeom prst="rect">
              <a:avLst/>
            </a:prstGeom>
            <a:noFill/>
          </p:spPr>
          <p:txBody>
            <a:bodyPr wrap="square" rtlCol="0">
              <a:spAutoFit/>
            </a:bodyPr>
            <a:lstStyle/>
            <a:p>
              <a:r>
                <a:rPr lang="en-US" b="1" dirty="0">
                  <a:solidFill>
                    <a:schemeClr val="tx1">
                      <a:lumMod val="75000"/>
                      <a:lumOff val="25000"/>
                    </a:schemeClr>
                  </a:solidFill>
                  <a:latin typeface="Tw Cen MT" panose="020B0602020104020603" pitchFamily="34" charset="0"/>
                </a:rPr>
                <a:t>1.Giới </a:t>
              </a:r>
              <a:r>
                <a:rPr lang="en-US" b="1" dirty="0" err="1">
                  <a:solidFill>
                    <a:schemeClr val="tx1">
                      <a:lumMod val="75000"/>
                      <a:lumOff val="25000"/>
                    </a:schemeClr>
                  </a:solidFill>
                  <a:latin typeface="Tw Cen MT" panose="020B0602020104020603" pitchFamily="34" charset="0"/>
                </a:rPr>
                <a:t>thiệu</a:t>
              </a:r>
              <a:r>
                <a:rPr lang="en-US" b="1" dirty="0">
                  <a:solidFill>
                    <a:schemeClr val="tx1">
                      <a:lumMod val="75000"/>
                      <a:lumOff val="25000"/>
                    </a:schemeClr>
                  </a:solidFill>
                  <a:latin typeface="Tw Cen MT" panose="020B0602020104020603" pitchFamily="34" charset="0"/>
                </a:rPr>
                <a:t>?</a:t>
              </a:r>
            </a:p>
          </p:txBody>
        </p:sp>
      </p:grpSp>
      <p:grpSp>
        <p:nvGrpSpPr>
          <p:cNvPr id="39" name="Group 38">
            <a:extLst>
              <a:ext uri="{FF2B5EF4-FFF2-40B4-BE49-F238E27FC236}">
                <a16:creationId xmlns:a16="http://schemas.microsoft.com/office/drawing/2014/main" id="{9EC647CB-D29E-443E-81E1-52289F6A983C}"/>
              </a:ext>
            </a:extLst>
          </p:cNvPr>
          <p:cNvGrpSpPr/>
          <p:nvPr/>
        </p:nvGrpSpPr>
        <p:grpSpPr>
          <a:xfrm>
            <a:off x="4516273" y="4478277"/>
            <a:ext cx="3158078" cy="781322"/>
            <a:chOff x="764723" y="3555165"/>
            <a:chExt cx="3158078" cy="781322"/>
          </a:xfrm>
        </p:grpSpPr>
        <p:sp>
          <p:nvSpPr>
            <p:cNvPr id="44" name="Oval 43">
              <a:extLst>
                <a:ext uri="{FF2B5EF4-FFF2-40B4-BE49-F238E27FC236}">
                  <a16:creationId xmlns:a16="http://schemas.microsoft.com/office/drawing/2014/main" id="{0C601809-AB82-491C-9CD4-F00B9B8192F6}"/>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E9FF2F8-16B4-445B-9E8A-23AC1537EBFA}"/>
                </a:ext>
              </a:extLst>
            </p:cNvPr>
            <p:cNvSpPr txBox="1"/>
            <p:nvPr/>
          </p:nvSpPr>
          <p:spPr>
            <a:xfrm>
              <a:off x="1459108" y="3690156"/>
              <a:ext cx="2463693" cy="646331"/>
            </a:xfrm>
            <a:prstGeom prst="rect">
              <a:avLst/>
            </a:prstGeom>
            <a:noFill/>
          </p:spPr>
          <p:txBody>
            <a:bodyPr wrap="square" rtlCol="0">
              <a:spAutoFit/>
            </a:bodyPr>
            <a:lstStyle/>
            <a:p>
              <a:r>
                <a:rPr lang="en-US" b="1" dirty="0">
                  <a:solidFill>
                    <a:schemeClr val="tx1">
                      <a:lumMod val="75000"/>
                      <a:lumOff val="25000"/>
                    </a:schemeClr>
                  </a:solidFill>
                  <a:latin typeface="Tw Cen MT" panose="020B0602020104020603" pitchFamily="34" charset="0"/>
                </a:rPr>
                <a:t>3.</a:t>
              </a:r>
              <a:r>
                <a:rPr lang="en-US" sz="1800" dirty="0">
                  <a:effectLst/>
                  <a:latin typeface="Times New Roman" panose="02020603050405020304" pitchFamily="18" charset="0"/>
                  <a:ea typeface="Calibri" panose="020F0502020204030204" pitchFamily="34"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Xây</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dựng</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một</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ứng</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dụng</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dựa</a:t>
              </a:r>
              <a:r>
                <a:rPr lang="en-US" b="1" dirty="0">
                  <a:solidFill>
                    <a:schemeClr val="tx1">
                      <a:lumMod val="75000"/>
                      <a:lumOff val="25000"/>
                    </a:schemeClr>
                  </a:solidFill>
                  <a:latin typeface="Tw Cen MT" panose="020B0602020104020603" pitchFamily="34" charset="0"/>
                  <a:cs typeface="Mangal" panose="02040503050203030202" pitchFamily="18" charset="0"/>
                </a:rPr>
                <a:t> </a:t>
              </a:r>
              <a:r>
                <a:rPr lang="en-US" b="1" dirty="0" err="1">
                  <a:solidFill>
                    <a:schemeClr val="tx1">
                      <a:lumMod val="75000"/>
                      <a:lumOff val="25000"/>
                    </a:schemeClr>
                  </a:solidFill>
                  <a:latin typeface="Tw Cen MT" panose="020B0602020104020603" pitchFamily="34" charset="0"/>
                  <a:cs typeface="Mangal" panose="02040503050203030202" pitchFamily="18" charset="0"/>
                </a:rPr>
                <a:t>trên</a:t>
              </a:r>
              <a:r>
                <a:rPr lang="en-US" b="1" dirty="0">
                  <a:solidFill>
                    <a:schemeClr val="tx1">
                      <a:lumMod val="75000"/>
                      <a:lumOff val="25000"/>
                    </a:schemeClr>
                  </a:solidFill>
                  <a:latin typeface="Tw Cen MT" panose="020B0602020104020603" pitchFamily="34" charset="0"/>
                  <a:cs typeface="Mangal" panose="02040503050203030202" pitchFamily="18" charset="0"/>
                </a:rPr>
                <a:t> YOLOv8</a:t>
              </a:r>
            </a:p>
          </p:txBody>
        </p:sp>
        <p:pic>
          <p:nvPicPr>
            <p:cNvPr id="54" name="Picture 53">
              <a:extLst>
                <a:ext uri="{FF2B5EF4-FFF2-40B4-BE49-F238E27FC236}">
                  <a16:creationId xmlns:a16="http://schemas.microsoft.com/office/drawing/2014/main" id="{290E05D0-B01A-45A6-A0E0-6DA2564AC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83" name="Group 82">
            <a:extLst>
              <a:ext uri="{FF2B5EF4-FFF2-40B4-BE49-F238E27FC236}">
                <a16:creationId xmlns:a16="http://schemas.microsoft.com/office/drawing/2014/main" id="{873ECA54-CDD4-4E74-BC42-FA33EE4468B0}"/>
              </a:ext>
            </a:extLst>
          </p:cNvPr>
          <p:cNvGrpSpPr/>
          <p:nvPr/>
        </p:nvGrpSpPr>
        <p:grpSpPr>
          <a:xfrm>
            <a:off x="4516273" y="2930432"/>
            <a:ext cx="4467374" cy="1065343"/>
            <a:chOff x="4504627" y="2277144"/>
            <a:chExt cx="4467374" cy="1065343"/>
          </a:xfrm>
        </p:grpSpPr>
        <p:sp>
          <p:nvSpPr>
            <p:cNvPr id="84" name="Oval 83">
              <a:extLst>
                <a:ext uri="{FF2B5EF4-FFF2-40B4-BE49-F238E27FC236}">
                  <a16:creationId xmlns:a16="http://schemas.microsoft.com/office/drawing/2014/main" id="{B8705F0B-50EF-420F-A730-E6B725FD417A}"/>
                </a:ext>
              </a:extLst>
            </p:cNvPr>
            <p:cNvSpPr/>
            <p:nvPr/>
          </p:nvSpPr>
          <p:spPr>
            <a:xfrm>
              <a:off x="4504627"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08BA7715-428E-4FFF-927C-654996213057}"/>
                </a:ext>
              </a:extLst>
            </p:cNvPr>
            <p:cNvSpPr txBox="1"/>
            <p:nvPr/>
          </p:nvSpPr>
          <p:spPr>
            <a:xfrm>
              <a:off x="5175103" y="2419157"/>
              <a:ext cx="3796898" cy="923330"/>
            </a:xfrm>
            <a:prstGeom prst="rect">
              <a:avLst/>
            </a:prstGeom>
            <a:noFill/>
          </p:spPr>
          <p:txBody>
            <a:bodyPr wrap="square" rtlCol="0">
              <a:spAutoFit/>
            </a:bodyPr>
            <a:lstStyle/>
            <a:p>
              <a:r>
                <a:rPr lang="en-US" b="1" dirty="0">
                  <a:solidFill>
                    <a:schemeClr val="tx1">
                      <a:lumMod val="75000"/>
                      <a:lumOff val="25000"/>
                    </a:schemeClr>
                  </a:solidFill>
                  <a:latin typeface="Tw Cen MT" panose="020B0602020104020603" pitchFamily="34" charset="0"/>
                </a:rPr>
                <a:t>2.</a:t>
              </a:r>
              <a:r>
                <a:rPr lang="en-US" sz="1800" b="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chemeClr val="tx1">
                      <a:lumMod val="75000"/>
                      <a:lumOff val="25000"/>
                    </a:schemeClr>
                  </a:solidFill>
                  <a:latin typeface="Tw Cen MT" panose="020B0602020104020603" pitchFamily="34" charset="0"/>
                </a:rPr>
                <a:t>Các</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hàm</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hỗ</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trợ</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trong</a:t>
              </a:r>
              <a:r>
                <a:rPr lang="en-US" b="1" dirty="0">
                  <a:solidFill>
                    <a:schemeClr val="tx1">
                      <a:lumMod val="75000"/>
                      <a:lumOff val="25000"/>
                    </a:schemeClr>
                  </a:solidFill>
                  <a:latin typeface="Tw Cen MT" panose="020B0602020104020603" pitchFamily="34" charset="0"/>
                </a:rPr>
                <a:t> YOLOv8 </a:t>
              </a:r>
              <a:r>
                <a:rPr lang="en-US" b="1" dirty="0" err="1">
                  <a:solidFill>
                    <a:schemeClr val="tx1">
                      <a:lumMod val="75000"/>
                      <a:lumOff val="25000"/>
                    </a:schemeClr>
                  </a:solidFill>
                  <a:latin typeface="Tw Cen MT" panose="020B0602020104020603" pitchFamily="34" charset="0"/>
                </a:rPr>
                <a:t>và</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cách</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để</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huấn</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luyện</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mô</a:t>
              </a:r>
              <a:r>
                <a:rPr lang="en-US" b="1" dirty="0">
                  <a:solidFill>
                    <a:schemeClr val="tx1">
                      <a:lumMod val="75000"/>
                      <a:lumOff val="25000"/>
                    </a:schemeClr>
                  </a:solidFill>
                  <a:latin typeface="Tw Cen MT" panose="020B0602020104020603" pitchFamily="34" charset="0"/>
                </a:rPr>
                <a:t> </a:t>
              </a:r>
              <a:r>
                <a:rPr lang="en-US" b="1" dirty="0" err="1">
                  <a:solidFill>
                    <a:schemeClr val="tx1">
                      <a:lumMod val="75000"/>
                      <a:lumOff val="25000"/>
                    </a:schemeClr>
                  </a:solidFill>
                  <a:latin typeface="Tw Cen MT" panose="020B0602020104020603" pitchFamily="34" charset="0"/>
                </a:rPr>
                <a:t>hình</a:t>
              </a:r>
              <a:endParaRPr lang="en-US" b="1" dirty="0">
                <a:solidFill>
                  <a:schemeClr val="tx1">
                    <a:lumMod val="75000"/>
                    <a:lumOff val="25000"/>
                  </a:schemeClr>
                </a:solidFill>
                <a:latin typeface="Tw Cen MT" panose="020B0602020104020603" pitchFamily="34" charset="0"/>
              </a:endParaRPr>
            </a:p>
            <a:p>
              <a:endParaRPr lang="en-US" b="1" dirty="0">
                <a:solidFill>
                  <a:schemeClr val="tx1">
                    <a:lumMod val="75000"/>
                    <a:lumOff val="25000"/>
                  </a:schemeClr>
                </a:solidFill>
                <a:latin typeface="Tw Cen MT" panose="020B0602020104020603" pitchFamily="34" charset="0"/>
              </a:endParaRPr>
            </a:p>
          </p:txBody>
        </p:sp>
        <p:pic>
          <p:nvPicPr>
            <p:cNvPr id="87" name="Picture 86">
              <a:extLst>
                <a:ext uri="{FF2B5EF4-FFF2-40B4-BE49-F238E27FC236}">
                  <a16:creationId xmlns:a16="http://schemas.microsoft.com/office/drawing/2014/main" id="{8F43056F-8E89-4012-878F-329520E18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162" y="2447925"/>
              <a:ext cx="320494" cy="320494"/>
            </a:xfrm>
            <a:prstGeom prst="rect">
              <a:avLst/>
            </a:prstGeom>
          </p:spPr>
        </p:pic>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Tree>
    <p:extLst>
      <p:ext uri="{BB962C8B-B14F-4D97-AF65-F5344CB8AC3E}">
        <p14:creationId xmlns:p14="http://schemas.microsoft.com/office/powerpoint/2010/main" val="3090651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83"/>
                                        </p:tgtEl>
                                        <p:attrNameLst>
                                          <p:attrName>style.visibility</p:attrName>
                                        </p:attrNameLst>
                                      </p:cBhvr>
                                      <p:to>
                                        <p:strVal val="visible"/>
                                      </p:to>
                                    </p:set>
                                    <p:anim calcmode="lin" valueType="num">
                                      <p:cBhvr>
                                        <p:cTn id="14" dur="500" fill="hold"/>
                                        <p:tgtEl>
                                          <p:spTgt spid="83"/>
                                        </p:tgtEl>
                                        <p:attrNameLst>
                                          <p:attrName>ppt_w</p:attrName>
                                        </p:attrNameLst>
                                      </p:cBhvr>
                                      <p:tavLst>
                                        <p:tav tm="0">
                                          <p:val>
                                            <p:fltVal val="0"/>
                                          </p:val>
                                        </p:tav>
                                        <p:tav tm="100000">
                                          <p:val>
                                            <p:strVal val="#ppt_w"/>
                                          </p:val>
                                        </p:tav>
                                      </p:tavLst>
                                    </p:anim>
                                    <p:anim calcmode="lin" valueType="num">
                                      <p:cBhvr>
                                        <p:cTn id="15" dur="500" fill="hold"/>
                                        <p:tgtEl>
                                          <p:spTgt spid="83"/>
                                        </p:tgtEl>
                                        <p:attrNameLst>
                                          <p:attrName>ppt_h</p:attrName>
                                        </p:attrNameLst>
                                      </p:cBhvr>
                                      <p:tavLst>
                                        <p:tav tm="0">
                                          <p:val>
                                            <p:fltVal val="0"/>
                                          </p:val>
                                        </p:tav>
                                        <p:tav tm="100000">
                                          <p:val>
                                            <p:strVal val="#ppt_h"/>
                                          </p:val>
                                        </p:tav>
                                      </p:tavLst>
                                    </p:anim>
                                    <p:anim calcmode="lin" valueType="num">
                                      <p:cBhvr>
                                        <p:cTn id="16" dur="500" fill="hold"/>
                                        <p:tgtEl>
                                          <p:spTgt spid="83"/>
                                        </p:tgtEl>
                                        <p:attrNameLst>
                                          <p:attrName>style.rotation</p:attrName>
                                        </p:attrNameLst>
                                      </p:cBhvr>
                                      <p:tavLst>
                                        <p:tav tm="0">
                                          <p:val>
                                            <p:fltVal val="90"/>
                                          </p:val>
                                        </p:tav>
                                        <p:tav tm="100000">
                                          <p:val>
                                            <p:fltVal val="0"/>
                                          </p:val>
                                        </p:tav>
                                      </p:tavLst>
                                    </p:anim>
                                    <p:animEffect transition="in" filter="fade">
                                      <p:cBhvr>
                                        <p:cTn id="17" dur="500"/>
                                        <p:tgtEl>
                                          <p:spTgt spid="83"/>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90"/>
                                          </p:val>
                                        </p:tav>
                                        <p:tav tm="100000">
                                          <p:val>
                                            <p:fltVal val="0"/>
                                          </p:val>
                                        </p:tav>
                                      </p:tavLst>
                                    </p:anim>
                                    <p:animEffect transition="in" filter="fade">
                                      <p:cBhvr>
                                        <p:cTn id="2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45587"/>
              <a:ext cx="457200" cy="1212413"/>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265101" y="6015362"/>
              <a:ext cx="13348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21</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701309"/>
              <a:ext cx="457200" cy="1185927"/>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41856" y="5091253"/>
              <a:ext cx="12415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22</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2"/>
              <a:ext cx="457200" cy="110130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51289" y="4258181"/>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23</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4273"/>
              <a:ext cx="457200" cy="1173809"/>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15787" y="3104193"/>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24</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83184"/>
              <a:ext cx="457200" cy="117380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73511" y="2099013"/>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25</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58793"/>
              <a:ext cx="457200" cy="111903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40" y="1175470"/>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26</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sp>
        <p:nvSpPr>
          <p:cNvPr id="4" name="TextBox 3">
            <a:extLst>
              <a:ext uri="{FF2B5EF4-FFF2-40B4-BE49-F238E27FC236}">
                <a16:creationId xmlns:a16="http://schemas.microsoft.com/office/drawing/2014/main" id="{23C5AF6A-E958-9B64-E739-1DE8F6C7379B}"/>
              </a:ext>
            </a:extLst>
          </p:cNvPr>
          <p:cNvSpPr txBox="1"/>
          <p:nvPr/>
        </p:nvSpPr>
        <p:spPr>
          <a:xfrm>
            <a:off x="3876861" y="129098"/>
            <a:ext cx="706919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3.Xây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một</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ứng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dụng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dựa</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trên</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YOLOv8</a:t>
            </a:r>
          </a:p>
        </p:txBody>
      </p:sp>
      <p:sp>
        <p:nvSpPr>
          <p:cNvPr id="7" name="TextBox 6">
            <a:extLst>
              <a:ext uri="{FF2B5EF4-FFF2-40B4-BE49-F238E27FC236}">
                <a16:creationId xmlns:a16="http://schemas.microsoft.com/office/drawing/2014/main" id="{144ECCCA-5C70-3FDC-6F73-5043C497D9E3}"/>
              </a:ext>
            </a:extLst>
          </p:cNvPr>
          <p:cNvSpPr txBox="1"/>
          <p:nvPr/>
        </p:nvSpPr>
        <p:spPr>
          <a:xfrm>
            <a:off x="3482506" y="1132773"/>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3.1 Lý do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chọn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đê</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tài</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EE75D3AD-8FE2-AC82-122E-5C4D2583F407}"/>
              </a:ext>
            </a:extLst>
          </p:cNvPr>
          <p:cNvSpPr txBox="1"/>
          <p:nvPr/>
        </p:nvSpPr>
        <p:spPr>
          <a:xfrm>
            <a:off x="3407276" y="1605514"/>
            <a:ext cx="7857096" cy="1888787"/>
          </a:xfrm>
          <a:prstGeom prst="rect">
            <a:avLst/>
          </a:prstGeom>
          <a:noFill/>
        </p:spPr>
        <p:txBody>
          <a:bodyPr wrap="square" rtlCol="0" anchor="t">
            <a:spAutoFit/>
          </a:bodyPr>
          <a:lstStyle/>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Da là cơ quan lớn nhất, các loại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virus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vi khuẩn và ảnh hưởng của bệnh viêm nhiễm lan rộng khắp nơi và dẫn đến nhiều vấn đề liên quan đến sức khỏe. Các bệnh ngoài da bao gồm mụn trứng cá, viêm da dị ứng, rụng tóc,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morphea</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khối u ác tính, lão hóa do ảnh, vết thương, bệnh vẩy nến, nếp nhăn, bệnh bạch biến, … như trong </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ình.</a:t>
            </a:r>
          </a:p>
        </p:txBody>
      </p:sp>
      <p:pic>
        <p:nvPicPr>
          <p:cNvPr id="13" name="Picture 12">
            <a:extLst>
              <a:ext uri="{FF2B5EF4-FFF2-40B4-BE49-F238E27FC236}">
                <a16:creationId xmlns:a16="http://schemas.microsoft.com/office/drawing/2014/main" id="{99270859-A0AD-4D2B-C3D8-3C308F71F4D2}"/>
              </a:ext>
            </a:extLst>
          </p:cNvPr>
          <p:cNvPicPr>
            <a:picLocks noChangeAspect="1"/>
          </p:cNvPicPr>
          <p:nvPr/>
        </p:nvPicPr>
        <p:blipFill>
          <a:blip r:embed="rId2"/>
          <a:stretch>
            <a:fillRect/>
          </a:stretch>
        </p:blipFill>
        <p:spPr>
          <a:xfrm>
            <a:off x="3587620" y="3702815"/>
            <a:ext cx="7192379" cy="2794000"/>
          </a:xfrm>
          <a:prstGeom prst="rect">
            <a:avLst/>
          </a:prstGeom>
        </p:spPr>
      </p:pic>
    </p:spTree>
    <p:extLst>
      <p:ext uri="{BB962C8B-B14F-4D97-AF65-F5344CB8AC3E}">
        <p14:creationId xmlns:p14="http://schemas.microsoft.com/office/powerpoint/2010/main" val="3616170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5"/>
            <a:chOff x="-9296849" y="0"/>
            <a:chExt cx="12482920" cy="6913625"/>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625663"/>
              <a:ext cx="457200" cy="1232337"/>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16362" y="6066623"/>
              <a:ext cx="12323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21</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16256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744720"/>
              <a:ext cx="457200" cy="1142516"/>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793986" y="5043380"/>
              <a:ext cx="13372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22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97269"/>
              <a:ext cx="457200" cy="1219502"/>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88564" y="4131814"/>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23</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5411"/>
              <a:ext cx="457200" cy="1172671"/>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4780" y="3153124"/>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24</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31096"/>
              <a:ext cx="457200" cy="122589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81520" y="2172036"/>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25</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12030"/>
              <a:ext cx="457200" cy="1165794"/>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338" y="1192867"/>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26</a:t>
              </a:r>
            </a:p>
          </p:txBody>
        </p:sp>
      </p:grpSp>
      <p:sp>
        <p:nvSpPr>
          <p:cNvPr id="8" name="TextBox 7">
            <a:extLst>
              <a:ext uri="{FF2B5EF4-FFF2-40B4-BE49-F238E27FC236}">
                <a16:creationId xmlns:a16="http://schemas.microsoft.com/office/drawing/2014/main" id="{5919BCDA-068C-6603-3FC2-007790CAA5A3}"/>
              </a:ext>
            </a:extLst>
          </p:cNvPr>
          <p:cNvSpPr txBox="1"/>
          <p:nvPr/>
        </p:nvSpPr>
        <p:spPr>
          <a:xfrm>
            <a:off x="3887021" y="210378"/>
            <a:ext cx="706919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3.Xây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một</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ứng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dụng</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dựa</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800" b="1" i="0" u="none" strike="noStrike" kern="1200" cap="none" spc="0" normalizeH="0" baseline="0" noProof="0" dirty="0" err="1">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trên</a:t>
            </a:r>
            <a:r>
              <a:rPr kumimoji="0" lang="en-US" sz="2800" b="1" i="0" u="none" strike="noStrike" kern="1200" cap="none" spc="0" normalizeH="0" baseline="0" noProof="0" dirty="0">
                <a:ln>
                  <a:noFill/>
                </a:ln>
                <a:solidFill>
                  <a:srgbClr val="FEC630"/>
                </a:solidFill>
                <a:effectLst/>
                <a:uLnTx/>
                <a:uFillTx/>
                <a:latin typeface="Tahoma" panose="020B0604030504040204" pitchFamily="34" charset="0"/>
                <a:ea typeface="Tahoma" panose="020B0604030504040204" pitchFamily="34" charset="0"/>
                <a:cs typeface="Tahoma" panose="020B0604030504040204" pitchFamily="34" charset="0"/>
              </a:rPr>
              <a:t> YOLOv8</a:t>
            </a:r>
          </a:p>
        </p:txBody>
      </p:sp>
      <p:sp>
        <p:nvSpPr>
          <p:cNvPr id="9" name="TextBox 8">
            <a:extLst>
              <a:ext uri="{FF2B5EF4-FFF2-40B4-BE49-F238E27FC236}">
                <a16:creationId xmlns:a16="http://schemas.microsoft.com/office/drawing/2014/main" id="{361191A5-E9C3-958A-F3E7-5860F43907E1}"/>
              </a:ext>
            </a:extLst>
          </p:cNvPr>
          <p:cNvSpPr txBox="1"/>
          <p:nvPr/>
        </p:nvSpPr>
        <p:spPr>
          <a:xfrm>
            <a:off x="3492666" y="1214053"/>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3.2 Demo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sản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phẩm</a:t>
            </a:r>
            <a:endPar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94996B16-4474-8D93-513A-9C71873F7DB4}"/>
              </a:ext>
            </a:extLst>
          </p:cNvPr>
          <p:cNvSpPr txBox="1"/>
          <p:nvPr/>
        </p:nvSpPr>
        <p:spPr>
          <a:xfrm>
            <a:off x="3493070" y="1772094"/>
            <a:ext cx="7857096" cy="411459"/>
          </a:xfrm>
          <a:prstGeom prst="rect">
            <a:avLst/>
          </a:prstGeom>
          <a:noFill/>
        </p:spPr>
        <p:txBody>
          <a:bodyPr wrap="square" rtlCol="0" anchor="t">
            <a:spAutoFit/>
          </a:bodyPr>
          <a:lstStyle/>
          <a:p>
            <a:pPr>
              <a:lnSpc>
                <a:spcPct val="150000"/>
              </a:lnSpc>
              <a:spcAft>
                <a:spcPts val="800"/>
              </a:spcAft>
            </a:pP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Nhóm có làm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demo</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bằng hình ảnh và bằng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webcam</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nhận diện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real-time</a:t>
            </a:r>
            <a:endPar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54997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768339"/>
              <a:ext cx="457200" cy="1089661"/>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15439" y="6065700"/>
              <a:ext cx="1234186"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653049"/>
              <a:ext cx="457200" cy="1234187"/>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807950" y="5057347"/>
              <a:ext cx="1309363"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523469"/>
              <a:ext cx="457200" cy="1393302"/>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273850" y="4017099"/>
              <a:ext cx="1448928"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0036"/>
              <a:ext cx="457200" cy="1178046"/>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27693" y="3146038"/>
              <a:ext cx="1233671"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767840"/>
              <a:ext cx="457200" cy="118915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12999" y="2103516"/>
              <a:ext cx="1356539"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2544668"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731125"/>
              <a:ext cx="457200" cy="1246699"/>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5738" y="1179268"/>
              <a:ext cx="1246699" cy="461665"/>
            </a:xfrm>
            <a:prstGeom prst="rect">
              <a:avLst/>
            </a:prstGeom>
            <a:noFill/>
          </p:spPr>
          <p:txBody>
            <a:bodyPr wrap="square" rtlCol="0">
              <a:spAutoFit/>
            </a:bodyPr>
            <a:lstStyle/>
            <a:p>
              <a:pPr algn="ctr"/>
              <a:endParaRPr lang="en-US" sz="2400" b="1" dirty="0">
                <a:solidFill>
                  <a:srgbClr val="F0EEF0"/>
                </a:solidFill>
                <a:latin typeface="Tw Cen MT" panose="020B0602020104020603" pitchFamily="34" charset="0"/>
              </a:endParaRPr>
            </a:p>
          </p:txBody>
        </p:sp>
      </p:grpSp>
      <p:grpSp>
        <p:nvGrpSpPr>
          <p:cNvPr id="90" name="Group 89">
            <a:extLst>
              <a:ext uri="{FF2B5EF4-FFF2-40B4-BE49-F238E27FC236}">
                <a16:creationId xmlns:a16="http://schemas.microsoft.com/office/drawing/2014/main" id="{CF5A8577-084D-48CC-86BC-A2E382512CE1}"/>
              </a:ext>
            </a:extLst>
          </p:cNvPr>
          <p:cNvGrpSpPr/>
          <p:nvPr/>
        </p:nvGrpSpPr>
        <p:grpSpPr>
          <a:xfrm>
            <a:off x="4331667" y="2105561"/>
            <a:ext cx="4408966" cy="2339102"/>
            <a:chOff x="4136103" y="2121039"/>
            <a:chExt cx="4408966" cy="2339102"/>
          </a:xfrm>
        </p:grpSpPr>
        <p:sp>
          <p:nvSpPr>
            <p:cNvPr id="91" name="TextBox 90">
              <a:extLst>
                <a:ext uri="{FF2B5EF4-FFF2-40B4-BE49-F238E27FC236}">
                  <a16:creationId xmlns:a16="http://schemas.microsoft.com/office/drawing/2014/main" id="{E6CA7E1E-DE16-46D2-BC77-FB0E0384FE83}"/>
                </a:ext>
              </a:extLst>
            </p:cNvPr>
            <p:cNvSpPr txBox="1"/>
            <p:nvPr/>
          </p:nvSpPr>
          <p:spPr>
            <a:xfrm>
              <a:off x="4136103" y="2121039"/>
              <a:ext cx="4408966" cy="1938992"/>
            </a:xfrm>
            <a:prstGeom prst="rect">
              <a:avLst/>
            </a:prstGeom>
            <a:noFill/>
          </p:spPr>
          <p:txBody>
            <a:bodyPr wrap="square" rtlCol="0">
              <a:spAutoFit/>
            </a:bodyPr>
            <a:lstStyle/>
            <a:p>
              <a:r>
                <a:rPr lang="en-US" sz="4000" b="1" dirty="0" err="1">
                  <a:solidFill>
                    <a:schemeClr val="tx1">
                      <a:lumMod val="65000"/>
                      <a:lumOff val="35000"/>
                    </a:schemeClr>
                  </a:solidFill>
                  <a:latin typeface="Tw Cen MT" panose="020B0602020104020603" pitchFamily="34" charset="0"/>
                </a:rPr>
                <a:t>Cảm</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ơn</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mọi</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người</a:t>
              </a:r>
              <a:r>
                <a:rPr lang="en-US" sz="4000" b="1" dirty="0">
                  <a:solidFill>
                    <a:schemeClr val="tx1">
                      <a:lumMod val="65000"/>
                      <a:lumOff val="35000"/>
                    </a:schemeClr>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đã</a:t>
              </a:r>
              <a:r>
                <a:rPr lang="en-US" sz="4000" b="1" dirty="0">
                  <a:solidFill>
                    <a:schemeClr val="tx1">
                      <a:lumMod val="65000"/>
                      <a:lumOff val="35000"/>
                    </a:schemeClr>
                  </a:solidFill>
                  <a:latin typeface="Tw Cen MT" panose="020B0602020104020603" pitchFamily="34" charset="0"/>
                </a:rPr>
                <a:t> </a:t>
              </a:r>
              <a:r>
                <a:rPr lang="en-US" sz="4000" b="1" dirty="0" err="1">
                  <a:solidFill>
                    <a:srgbClr val="FF0000"/>
                  </a:solidFill>
                  <a:latin typeface="Tw Cen MT" panose="020B0602020104020603" pitchFamily="34" charset="0"/>
                </a:rPr>
                <a:t>lắng</a:t>
              </a:r>
              <a:r>
                <a:rPr lang="en-US" sz="4000" b="1" dirty="0">
                  <a:solidFill>
                    <a:srgbClr val="FF0000"/>
                  </a:solidFill>
                  <a:latin typeface="Tw Cen MT" panose="020B0602020104020603" pitchFamily="34" charset="0"/>
                </a:rPr>
                <a:t> </a:t>
              </a:r>
              <a:r>
                <a:rPr lang="en-US" sz="4000" b="1" dirty="0" err="1">
                  <a:solidFill>
                    <a:srgbClr val="FF0000"/>
                  </a:solidFill>
                  <a:latin typeface="Tw Cen MT" panose="020B0602020104020603" pitchFamily="34" charset="0"/>
                </a:rPr>
                <a:t>nghe</a:t>
              </a:r>
              <a:r>
                <a:rPr lang="en-US" sz="4000" b="1" dirty="0">
                  <a:solidFill>
                    <a:srgbClr val="FF0000"/>
                  </a:solidFill>
                  <a:latin typeface="Tw Cen MT" panose="020B0602020104020603" pitchFamily="34" charset="0"/>
                </a:rPr>
                <a:t> </a:t>
              </a:r>
              <a:r>
                <a:rPr lang="en-US" sz="4000" b="1" dirty="0" err="1">
                  <a:solidFill>
                    <a:schemeClr val="tx1">
                      <a:lumMod val="65000"/>
                      <a:lumOff val="35000"/>
                    </a:schemeClr>
                  </a:solidFill>
                  <a:latin typeface="Tw Cen MT" panose="020B0602020104020603" pitchFamily="34" charset="0"/>
                </a:rPr>
                <a:t>và</a:t>
              </a:r>
              <a:r>
                <a:rPr lang="en-US" sz="4000" b="1" dirty="0">
                  <a:solidFill>
                    <a:schemeClr val="tx1">
                      <a:lumMod val="65000"/>
                      <a:lumOff val="35000"/>
                    </a:schemeClr>
                  </a:solidFill>
                  <a:latin typeface="Tw Cen MT" panose="020B0602020104020603" pitchFamily="34" charset="0"/>
                </a:rPr>
                <a:t> </a:t>
              </a:r>
              <a:r>
                <a:rPr lang="en-US" sz="4000" b="1" dirty="0" err="1">
                  <a:solidFill>
                    <a:srgbClr val="FF0000"/>
                  </a:solidFill>
                  <a:latin typeface="Tw Cen MT" panose="020B0602020104020603" pitchFamily="34" charset="0"/>
                </a:rPr>
                <a:t>theo</a:t>
              </a:r>
              <a:r>
                <a:rPr lang="en-US" sz="4000" b="1" dirty="0">
                  <a:solidFill>
                    <a:srgbClr val="FF0000"/>
                  </a:solidFill>
                  <a:latin typeface="Tw Cen MT" panose="020B0602020104020603" pitchFamily="34" charset="0"/>
                </a:rPr>
                <a:t> </a:t>
              </a:r>
              <a:r>
                <a:rPr lang="en-US" sz="4000" b="1" dirty="0" err="1">
                  <a:solidFill>
                    <a:srgbClr val="FF0000"/>
                  </a:solidFill>
                  <a:latin typeface="Tw Cen MT" panose="020B0602020104020603" pitchFamily="34" charset="0"/>
                </a:rPr>
                <a:t>dõi</a:t>
              </a:r>
              <a:r>
                <a:rPr lang="en-US" sz="4000" b="1" dirty="0">
                  <a:solidFill>
                    <a:srgbClr val="FF0000"/>
                  </a:solidFill>
                  <a:latin typeface="Tw Cen MT" panose="020B0602020104020603" pitchFamily="34" charset="0"/>
                </a:rPr>
                <a:t> </a:t>
              </a:r>
              <a:r>
                <a:rPr lang="en-US" sz="4000" b="1" dirty="0">
                  <a:solidFill>
                    <a:schemeClr val="tx1">
                      <a:lumMod val="65000"/>
                      <a:lumOff val="35000"/>
                    </a:schemeClr>
                  </a:solidFill>
                  <a:latin typeface="Tw Cen MT" panose="020B0602020104020603" pitchFamily="34" charset="0"/>
                </a:rPr>
                <a:t>!</a:t>
              </a:r>
            </a:p>
          </p:txBody>
        </p:sp>
        <p:sp>
          <p:nvSpPr>
            <p:cNvPr id="92" name="TextBox 91">
              <a:extLst>
                <a:ext uri="{FF2B5EF4-FFF2-40B4-BE49-F238E27FC236}">
                  <a16:creationId xmlns:a16="http://schemas.microsoft.com/office/drawing/2014/main" id="{ED13C0BD-FBA6-4D61-AC3D-AD4CA64761D4}"/>
                </a:ext>
              </a:extLst>
            </p:cNvPr>
            <p:cNvSpPr txBox="1"/>
            <p:nvPr/>
          </p:nvSpPr>
          <p:spPr>
            <a:xfrm>
              <a:off x="4136103" y="4060031"/>
              <a:ext cx="4408966" cy="400110"/>
            </a:xfrm>
            <a:prstGeom prst="rect">
              <a:avLst/>
            </a:prstGeom>
            <a:noFill/>
          </p:spPr>
          <p:txBody>
            <a:bodyPr wrap="square" rtlCol="0">
              <a:spAutoFit/>
            </a:bodyPr>
            <a:lstStyle/>
            <a:p>
              <a:endParaRPr lang="en-US" sz="2000" b="1" dirty="0">
                <a:solidFill>
                  <a:schemeClr val="tx1">
                    <a:lumMod val="65000"/>
                    <a:lumOff val="35000"/>
                  </a:schemeClr>
                </a:solidFill>
                <a:latin typeface="Tw Cen MT" panose="020B0602020104020603" pitchFamily="34" charset="0"/>
              </a:endParaRPr>
            </a:p>
          </p:txBody>
        </p:sp>
      </p:grpSp>
      <p:sp>
        <p:nvSpPr>
          <p:cNvPr id="93" name="Oval 92">
            <a:extLst>
              <a:ext uri="{FF2B5EF4-FFF2-40B4-BE49-F238E27FC236}">
                <a16:creationId xmlns:a16="http://schemas.microsoft.com/office/drawing/2014/main" id="{3D5DD1B5-C577-410C-8754-00EE7A0C74A6}"/>
              </a:ext>
            </a:extLst>
          </p:cNvPr>
          <p:cNvSpPr/>
          <p:nvPr/>
        </p:nvSpPr>
        <p:spPr>
          <a:xfrm>
            <a:off x="923592" y="1854584"/>
            <a:ext cx="3117876" cy="3117876"/>
          </a:xfrm>
          <a:prstGeom prst="ellipse">
            <a:avLst/>
          </a:prstGeom>
          <a:solidFill>
            <a:schemeClr val="bg1">
              <a:lumMod val="95000"/>
            </a:schemeClr>
          </a:solidFill>
          <a:ln>
            <a:noFill/>
          </a:ln>
          <a:effectLst>
            <a:outerShdw blurRad="1016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25827AA-E6B9-41BE-96AF-12F91A058F78}"/>
              </a:ext>
            </a:extLst>
          </p:cNvPr>
          <p:cNvSpPr/>
          <p:nvPr/>
        </p:nvSpPr>
        <p:spPr>
          <a:xfrm>
            <a:off x="1262553" y="2193545"/>
            <a:ext cx="2439954" cy="243995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B5536C9-7588-4870-9DD9-4F254AE8AB6B}"/>
              </a:ext>
            </a:extLst>
          </p:cNvPr>
          <p:cNvSpPr/>
          <p:nvPr/>
        </p:nvSpPr>
        <p:spPr>
          <a:xfrm>
            <a:off x="1478718" y="2409710"/>
            <a:ext cx="2007624" cy="2007624"/>
          </a:xfrm>
          <a:prstGeom prst="ellipse">
            <a:avLst/>
          </a:prstGeom>
          <a:solidFill>
            <a:srgbClr val="F0EE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11475635-5C19-4C8E-A6D5-BAB90B4FF769}"/>
              </a:ext>
            </a:extLst>
          </p:cNvPr>
          <p:cNvGrpSpPr/>
          <p:nvPr/>
        </p:nvGrpSpPr>
        <p:grpSpPr>
          <a:xfrm>
            <a:off x="1829045" y="2760036"/>
            <a:ext cx="1306970" cy="1306970"/>
            <a:chOff x="4995674" y="4044712"/>
            <a:chExt cx="848364" cy="848364"/>
          </a:xfrm>
          <a:solidFill>
            <a:srgbClr val="FF5969"/>
          </a:solidFill>
        </p:grpSpPr>
        <p:grpSp>
          <p:nvGrpSpPr>
            <p:cNvPr id="97" name="Group 96">
              <a:extLst>
                <a:ext uri="{FF2B5EF4-FFF2-40B4-BE49-F238E27FC236}">
                  <a16:creationId xmlns:a16="http://schemas.microsoft.com/office/drawing/2014/main" id="{8384E0B6-4D87-467A-85C2-63414DB26248}"/>
                </a:ext>
              </a:extLst>
            </p:cNvPr>
            <p:cNvGrpSpPr/>
            <p:nvPr/>
          </p:nvGrpSpPr>
          <p:grpSpPr>
            <a:xfrm>
              <a:off x="5011823" y="4060861"/>
              <a:ext cx="816066" cy="816066"/>
              <a:chOff x="3205163" y="1762126"/>
              <a:chExt cx="601662" cy="601662"/>
            </a:xfrm>
            <a:grpFill/>
          </p:grpSpPr>
          <p:sp>
            <p:nvSpPr>
              <p:cNvPr id="102" name="Freeform 176">
                <a:extLst>
                  <a:ext uri="{FF2B5EF4-FFF2-40B4-BE49-F238E27FC236}">
                    <a16:creationId xmlns:a16="http://schemas.microsoft.com/office/drawing/2014/main" id="{84C5C757-C9D2-477F-885A-48320462DAAB}"/>
                  </a:ext>
                </a:extLst>
              </p:cNvPr>
              <p:cNvSpPr>
                <a:spLocks/>
              </p:cNvSpPr>
              <p:nvPr/>
            </p:nvSpPr>
            <p:spPr bwMode="auto">
              <a:xfrm>
                <a:off x="3494088" y="1762126"/>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7">
                <a:extLst>
                  <a:ext uri="{FF2B5EF4-FFF2-40B4-BE49-F238E27FC236}">
                    <a16:creationId xmlns:a16="http://schemas.microsoft.com/office/drawing/2014/main" id="{D71436F3-3F94-4E32-AF05-5A7717431B5F}"/>
                  </a:ext>
                </a:extLst>
              </p:cNvPr>
              <p:cNvSpPr>
                <a:spLocks/>
              </p:cNvSpPr>
              <p:nvPr/>
            </p:nvSpPr>
            <p:spPr bwMode="auto">
              <a:xfrm>
                <a:off x="3613150" y="1800226"/>
                <a:ext cx="50800" cy="66675"/>
              </a:xfrm>
              <a:custGeom>
                <a:avLst/>
                <a:gdLst>
                  <a:gd name="T0" fmla="*/ 17 w 67"/>
                  <a:gd name="T1" fmla="*/ 88 h 88"/>
                  <a:gd name="T2" fmla="*/ 10 w 67"/>
                  <a:gd name="T3" fmla="*/ 86 h 88"/>
                  <a:gd name="T4" fmla="*/ 4 w 67"/>
                  <a:gd name="T5" fmla="*/ 66 h 88"/>
                  <a:gd name="T6" fmla="*/ 37 w 67"/>
                  <a:gd name="T7" fmla="*/ 9 h 88"/>
                  <a:gd name="T8" fmla="*/ 57 w 67"/>
                  <a:gd name="T9" fmla="*/ 4 h 88"/>
                  <a:gd name="T10" fmla="*/ 63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5" y="88"/>
                      <a:pt x="12" y="88"/>
                      <a:pt x="10" y="86"/>
                    </a:cubicBezTo>
                    <a:cubicBezTo>
                      <a:pt x="3" y="82"/>
                      <a:pt x="0" y="73"/>
                      <a:pt x="4" y="66"/>
                    </a:cubicBezTo>
                    <a:lnTo>
                      <a:pt x="37" y="9"/>
                    </a:lnTo>
                    <a:cubicBezTo>
                      <a:pt x="41" y="2"/>
                      <a:pt x="50" y="0"/>
                      <a:pt x="57" y="4"/>
                    </a:cubicBezTo>
                    <a:cubicBezTo>
                      <a:pt x="65" y="8"/>
                      <a:pt x="67" y="17"/>
                      <a:pt x="63" y="24"/>
                    </a:cubicBezTo>
                    <a:lnTo>
                      <a:pt x="30" y="81"/>
                    </a:lnTo>
                    <a:cubicBezTo>
                      <a:pt x="28" y="85"/>
                      <a:pt x="23"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78">
                <a:extLst>
                  <a:ext uri="{FF2B5EF4-FFF2-40B4-BE49-F238E27FC236}">
                    <a16:creationId xmlns:a16="http://schemas.microsoft.com/office/drawing/2014/main" id="{F7D815C3-5B5B-44CD-8B9C-C9ABDDD4965E}"/>
                  </a:ext>
                </a:extLst>
              </p:cNvPr>
              <p:cNvSpPr>
                <a:spLocks/>
              </p:cNvSpPr>
              <p:nvPr/>
            </p:nvSpPr>
            <p:spPr bwMode="auto">
              <a:xfrm>
                <a:off x="3700463" y="1905001"/>
                <a:ext cx="69850" cy="49213"/>
              </a:xfrm>
              <a:custGeom>
                <a:avLst/>
                <a:gdLst>
                  <a:gd name="T0" fmla="*/ 17 w 91"/>
                  <a:gd name="T1" fmla="*/ 65 h 65"/>
                  <a:gd name="T2" fmla="*/ 4 w 91"/>
                  <a:gd name="T3" fmla="*/ 58 h 65"/>
                  <a:gd name="T4" fmla="*/ 10 w 91"/>
                  <a:gd name="T5" fmla="*/ 37 h 65"/>
                  <a:gd name="T6" fmla="*/ 66 w 91"/>
                  <a:gd name="T7" fmla="*/ 5 h 65"/>
                  <a:gd name="T8" fmla="*/ 87 w 91"/>
                  <a:gd name="T9" fmla="*/ 10 h 65"/>
                  <a:gd name="T10" fmla="*/ 81 w 91"/>
                  <a:gd name="T11" fmla="*/ 31 h 65"/>
                  <a:gd name="T12" fmla="*/ 25 w 91"/>
                  <a:gd name="T13" fmla="*/ 63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8"/>
                    </a:cubicBezTo>
                    <a:cubicBezTo>
                      <a:pt x="0" y="50"/>
                      <a:pt x="3" y="41"/>
                      <a:pt x="10" y="37"/>
                    </a:cubicBezTo>
                    <a:lnTo>
                      <a:pt x="66" y="5"/>
                    </a:lnTo>
                    <a:cubicBezTo>
                      <a:pt x="73" y="0"/>
                      <a:pt x="82" y="3"/>
                      <a:pt x="87" y="10"/>
                    </a:cubicBezTo>
                    <a:cubicBezTo>
                      <a:pt x="91" y="17"/>
                      <a:pt x="88" y="26"/>
                      <a:pt x="81" y="31"/>
                    </a:cubicBezTo>
                    <a:lnTo>
                      <a:pt x="25" y="63"/>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79">
                <a:extLst>
                  <a:ext uri="{FF2B5EF4-FFF2-40B4-BE49-F238E27FC236}">
                    <a16:creationId xmlns:a16="http://schemas.microsoft.com/office/drawing/2014/main" id="{244B3926-C4A6-476B-85E7-64B001C469EB}"/>
                  </a:ext>
                </a:extLst>
              </p:cNvPr>
              <p:cNvSpPr>
                <a:spLocks/>
              </p:cNvSpPr>
              <p:nvPr/>
            </p:nvSpPr>
            <p:spPr bwMode="auto">
              <a:xfrm>
                <a:off x="3733800" y="2051051"/>
                <a:ext cx="73025" cy="23813"/>
              </a:xfrm>
              <a:custGeom>
                <a:avLst/>
                <a:gdLst>
                  <a:gd name="T0" fmla="*/ 80 w 95"/>
                  <a:gd name="T1" fmla="*/ 30 h 30"/>
                  <a:gd name="T2" fmla="*/ 15 w 95"/>
                  <a:gd name="T3" fmla="*/ 30 h 30"/>
                  <a:gd name="T4" fmla="*/ 0 w 95"/>
                  <a:gd name="T5" fmla="*/ 15 h 30"/>
                  <a:gd name="T6" fmla="*/ 15 w 95"/>
                  <a:gd name="T7" fmla="*/ 0 h 30"/>
                  <a:gd name="T8" fmla="*/ 80 w 95"/>
                  <a:gd name="T9" fmla="*/ 0 h 30"/>
                  <a:gd name="T10" fmla="*/ 95 w 95"/>
                  <a:gd name="T11" fmla="*/ 15 h 30"/>
                  <a:gd name="T12" fmla="*/ 80 w 9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5" h="30">
                    <a:moveTo>
                      <a:pt x="80" y="30"/>
                    </a:moveTo>
                    <a:lnTo>
                      <a:pt x="15" y="30"/>
                    </a:lnTo>
                    <a:cubicBezTo>
                      <a:pt x="7" y="30"/>
                      <a:pt x="0" y="23"/>
                      <a:pt x="0" y="15"/>
                    </a:cubicBezTo>
                    <a:cubicBezTo>
                      <a:pt x="0" y="7"/>
                      <a:pt x="7" y="0"/>
                      <a:pt x="15" y="0"/>
                    </a:cubicBezTo>
                    <a:lnTo>
                      <a:pt x="80" y="0"/>
                    </a:lnTo>
                    <a:cubicBezTo>
                      <a:pt x="89" y="0"/>
                      <a:pt x="95" y="7"/>
                      <a:pt x="95" y="15"/>
                    </a:cubicBezTo>
                    <a:cubicBezTo>
                      <a:pt x="95"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0">
                <a:extLst>
                  <a:ext uri="{FF2B5EF4-FFF2-40B4-BE49-F238E27FC236}">
                    <a16:creationId xmlns:a16="http://schemas.microsoft.com/office/drawing/2014/main" id="{EF5BAC2B-4601-44CF-B169-5A8B2064BF09}"/>
                  </a:ext>
                </a:extLst>
              </p:cNvPr>
              <p:cNvSpPr>
                <a:spLocks/>
              </p:cNvSpPr>
              <p:nvPr/>
            </p:nvSpPr>
            <p:spPr bwMode="auto">
              <a:xfrm>
                <a:off x="3700463" y="2170113"/>
                <a:ext cx="69850" cy="49213"/>
              </a:xfrm>
              <a:custGeom>
                <a:avLst/>
                <a:gdLst>
                  <a:gd name="T0" fmla="*/ 73 w 91"/>
                  <a:gd name="T1" fmla="*/ 65 h 65"/>
                  <a:gd name="T2" fmla="*/ 66 w 91"/>
                  <a:gd name="T3" fmla="*/ 62 h 65"/>
                  <a:gd name="T4" fmla="*/ 10 w 91"/>
                  <a:gd name="T5" fmla="*/ 30 h 65"/>
                  <a:gd name="T6" fmla="*/ 4 w 91"/>
                  <a:gd name="T7" fmla="*/ 9 h 65"/>
                  <a:gd name="T8" fmla="*/ 25 w 91"/>
                  <a:gd name="T9" fmla="*/ 4 h 65"/>
                  <a:gd name="T10" fmla="*/ 81 w 91"/>
                  <a:gd name="T11" fmla="*/ 36 h 65"/>
                  <a:gd name="T12" fmla="*/ 87 w 91"/>
                  <a:gd name="T13" fmla="*/ 57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2"/>
                    </a:cubicBezTo>
                    <a:lnTo>
                      <a:pt x="10" y="30"/>
                    </a:lnTo>
                    <a:cubicBezTo>
                      <a:pt x="3" y="26"/>
                      <a:pt x="0" y="17"/>
                      <a:pt x="4" y="9"/>
                    </a:cubicBezTo>
                    <a:cubicBezTo>
                      <a:pt x="8" y="2"/>
                      <a:pt x="18" y="0"/>
                      <a:pt x="25" y="4"/>
                    </a:cubicBezTo>
                    <a:lnTo>
                      <a:pt x="81" y="36"/>
                    </a:lnTo>
                    <a:cubicBezTo>
                      <a:pt x="88" y="41"/>
                      <a:pt x="91" y="50"/>
                      <a:pt x="87" y="57"/>
                    </a:cubicBezTo>
                    <a:cubicBezTo>
                      <a:pt x="84" y="62"/>
                      <a:pt x="79" y="65"/>
                      <a:pt x="73"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1">
                <a:extLst>
                  <a:ext uri="{FF2B5EF4-FFF2-40B4-BE49-F238E27FC236}">
                    <a16:creationId xmlns:a16="http://schemas.microsoft.com/office/drawing/2014/main" id="{730260FA-375F-4218-A55E-3F3E338C69BC}"/>
                  </a:ext>
                </a:extLst>
              </p:cNvPr>
              <p:cNvSpPr>
                <a:spLocks/>
              </p:cNvSpPr>
              <p:nvPr/>
            </p:nvSpPr>
            <p:spPr bwMode="auto">
              <a:xfrm>
                <a:off x="3613150" y="2257426"/>
                <a:ext cx="50800" cy="66675"/>
              </a:xfrm>
              <a:custGeom>
                <a:avLst/>
                <a:gdLst>
                  <a:gd name="T0" fmla="*/ 50 w 67"/>
                  <a:gd name="T1" fmla="*/ 88 h 88"/>
                  <a:gd name="T2" fmla="*/ 37 w 67"/>
                  <a:gd name="T3" fmla="*/ 81 h 88"/>
                  <a:gd name="T4" fmla="*/ 4 w 67"/>
                  <a:gd name="T5" fmla="*/ 24 h 88"/>
                  <a:gd name="T6" fmla="*/ 10 w 67"/>
                  <a:gd name="T7" fmla="*/ 4 h 88"/>
                  <a:gd name="T8" fmla="*/ 30 w 67"/>
                  <a:gd name="T9" fmla="*/ 9 h 88"/>
                  <a:gd name="T10" fmla="*/ 63 w 67"/>
                  <a:gd name="T11" fmla="*/ 66 h 88"/>
                  <a:gd name="T12" fmla="*/ 57 w 67"/>
                  <a:gd name="T13" fmla="*/ 86 h 88"/>
                  <a:gd name="T14" fmla="*/ 50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50" y="88"/>
                    </a:moveTo>
                    <a:cubicBezTo>
                      <a:pt x="45" y="88"/>
                      <a:pt x="40" y="85"/>
                      <a:pt x="37" y="81"/>
                    </a:cubicBezTo>
                    <a:lnTo>
                      <a:pt x="4" y="24"/>
                    </a:lnTo>
                    <a:cubicBezTo>
                      <a:pt x="0" y="17"/>
                      <a:pt x="3" y="8"/>
                      <a:pt x="10" y="4"/>
                    </a:cubicBezTo>
                    <a:cubicBezTo>
                      <a:pt x="17" y="0"/>
                      <a:pt x="26" y="2"/>
                      <a:pt x="30" y="9"/>
                    </a:cubicBezTo>
                    <a:lnTo>
                      <a:pt x="63" y="66"/>
                    </a:lnTo>
                    <a:cubicBezTo>
                      <a:pt x="67" y="73"/>
                      <a:pt x="65" y="82"/>
                      <a:pt x="57" y="86"/>
                    </a:cubicBezTo>
                    <a:cubicBezTo>
                      <a:pt x="55" y="88"/>
                      <a:pt x="52" y="88"/>
                      <a:pt x="50"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2">
                <a:extLst>
                  <a:ext uri="{FF2B5EF4-FFF2-40B4-BE49-F238E27FC236}">
                    <a16:creationId xmlns:a16="http://schemas.microsoft.com/office/drawing/2014/main" id="{A01C372B-A571-4E50-9348-A1DC506932BE}"/>
                  </a:ext>
                </a:extLst>
              </p:cNvPr>
              <p:cNvSpPr>
                <a:spLocks/>
              </p:cNvSpPr>
              <p:nvPr/>
            </p:nvSpPr>
            <p:spPr bwMode="auto">
              <a:xfrm>
                <a:off x="3494088" y="2290763"/>
                <a:ext cx="23813" cy="73025"/>
              </a:xfrm>
              <a:custGeom>
                <a:avLst/>
                <a:gdLst>
                  <a:gd name="T0" fmla="*/ 15 w 30"/>
                  <a:gd name="T1" fmla="*/ 95 h 95"/>
                  <a:gd name="T2" fmla="*/ 0 w 30"/>
                  <a:gd name="T3" fmla="*/ 80 h 95"/>
                  <a:gd name="T4" fmla="*/ 0 w 30"/>
                  <a:gd name="T5" fmla="*/ 15 h 95"/>
                  <a:gd name="T6" fmla="*/ 15 w 30"/>
                  <a:gd name="T7" fmla="*/ 0 h 95"/>
                  <a:gd name="T8" fmla="*/ 30 w 30"/>
                  <a:gd name="T9" fmla="*/ 15 h 95"/>
                  <a:gd name="T10" fmla="*/ 30 w 30"/>
                  <a:gd name="T11" fmla="*/ 80 h 95"/>
                  <a:gd name="T12" fmla="*/ 15 w 30"/>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30" h="95">
                    <a:moveTo>
                      <a:pt x="15" y="95"/>
                    </a:moveTo>
                    <a:cubicBezTo>
                      <a:pt x="7" y="95"/>
                      <a:pt x="0" y="88"/>
                      <a:pt x="0" y="80"/>
                    </a:cubicBezTo>
                    <a:lnTo>
                      <a:pt x="0" y="15"/>
                    </a:lnTo>
                    <a:cubicBezTo>
                      <a:pt x="0" y="7"/>
                      <a:pt x="7" y="0"/>
                      <a:pt x="15" y="0"/>
                    </a:cubicBezTo>
                    <a:cubicBezTo>
                      <a:pt x="24" y="0"/>
                      <a:pt x="30" y="7"/>
                      <a:pt x="30" y="15"/>
                    </a:cubicBezTo>
                    <a:lnTo>
                      <a:pt x="30" y="80"/>
                    </a:lnTo>
                    <a:cubicBezTo>
                      <a:pt x="30" y="88"/>
                      <a:pt x="24" y="95"/>
                      <a:pt x="15"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3">
                <a:extLst>
                  <a:ext uri="{FF2B5EF4-FFF2-40B4-BE49-F238E27FC236}">
                    <a16:creationId xmlns:a16="http://schemas.microsoft.com/office/drawing/2014/main" id="{AE1B4E7B-F220-489B-B114-0FA32D083524}"/>
                  </a:ext>
                </a:extLst>
              </p:cNvPr>
              <p:cNvSpPr>
                <a:spLocks/>
              </p:cNvSpPr>
              <p:nvPr/>
            </p:nvSpPr>
            <p:spPr bwMode="auto">
              <a:xfrm>
                <a:off x="3349625" y="2257426"/>
                <a:ext cx="50800" cy="66675"/>
              </a:xfrm>
              <a:custGeom>
                <a:avLst/>
                <a:gdLst>
                  <a:gd name="T0" fmla="*/ 17 w 67"/>
                  <a:gd name="T1" fmla="*/ 88 h 88"/>
                  <a:gd name="T2" fmla="*/ 9 w 67"/>
                  <a:gd name="T3" fmla="*/ 86 h 88"/>
                  <a:gd name="T4" fmla="*/ 4 w 67"/>
                  <a:gd name="T5" fmla="*/ 66 h 88"/>
                  <a:gd name="T6" fmla="*/ 36 w 67"/>
                  <a:gd name="T7" fmla="*/ 9 h 88"/>
                  <a:gd name="T8" fmla="*/ 57 w 67"/>
                  <a:gd name="T9" fmla="*/ 4 h 88"/>
                  <a:gd name="T10" fmla="*/ 62 w 67"/>
                  <a:gd name="T11" fmla="*/ 24 h 88"/>
                  <a:gd name="T12" fmla="*/ 30 w 67"/>
                  <a:gd name="T13" fmla="*/ 81 h 88"/>
                  <a:gd name="T14" fmla="*/ 17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17" y="88"/>
                    </a:moveTo>
                    <a:cubicBezTo>
                      <a:pt x="14" y="88"/>
                      <a:pt x="12" y="88"/>
                      <a:pt x="9" y="86"/>
                    </a:cubicBezTo>
                    <a:cubicBezTo>
                      <a:pt x="2" y="82"/>
                      <a:pt x="0" y="73"/>
                      <a:pt x="4" y="66"/>
                    </a:cubicBezTo>
                    <a:lnTo>
                      <a:pt x="36" y="9"/>
                    </a:lnTo>
                    <a:cubicBezTo>
                      <a:pt x="41" y="2"/>
                      <a:pt x="50" y="0"/>
                      <a:pt x="57" y="4"/>
                    </a:cubicBezTo>
                    <a:cubicBezTo>
                      <a:pt x="64" y="8"/>
                      <a:pt x="67" y="17"/>
                      <a:pt x="62" y="24"/>
                    </a:cubicBezTo>
                    <a:lnTo>
                      <a:pt x="30" y="81"/>
                    </a:lnTo>
                    <a:cubicBezTo>
                      <a:pt x="27" y="85"/>
                      <a:pt x="22" y="88"/>
                      <a:pt x="17"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4">
                <a:extLst>
                  <a:ext uri="{FF2B5EF4-FFF2-40B4-BE49-F238E27FC236}">
                    <a16:creationId xmlns:a16="http://schemas.microsoft.com/office/drawing/2014/main" id="{2F2B47BC-0487-4AC2-93FE-B346B99BA1D6}"/>
                  </a:ext>
                </a:extLst>
              </p:cNvPr>
              <p:cNvSpPr>
                <a:spLocks/>
              </p:cNvSpPr>
              <p:nvPr/>
            </p:nvSpPr>
            <p:spPr bwMode="auto">
              <a:xfrm>
                <a:off x="3243263" y="2170113"/>
                <a:ext cx="69850" cy="49213"/>
              </a:xfrm>
              <a:custGeom>
                <a:avLst/>
                <a:gdLst>
                  <a:gd name="T0" fmla="*/ 17 w 91"/>
                  <a:gd name="T1" fmla="*/ 65 h 65"/>
                  <a:gd name="T2" fmla="*/ 4 w 91"/>
                  <a:gd name="T3" fmla="*/ 57 h 65"/>
                  <a:gd name="T4" fmla="*/ 10 w 91"/>
                  <a:gd name="T5" fmla="*/ 36 h 65"/>
                  <a:gd name="T6" fmla="*/ 66 w 91"/>
                  <a:gd name="T7" fmla="*/ 4 h 65"/>
                  <a:gd name="T8" fmla="*/ 87 w 91"/>
                  <a:gd name="T9" fmla="*/ 9 h 65"/>
                  <a:gd name="T10" fmla="*/ 81 w 91"/>
                  <a:gd name="T11" fmla="*/ 30 h 65"/>
                  <a:gd name="T12" fmla="*/ 25 w 91"/>
                  <a:gd name="T13" fmla="*/ 62 h 65"/>
                  <a:gd name="T14" fmla="*/ 17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17" y="65"/>
                    </a:moveTo>
                    <a:cubicBezTo>
                      <a:pt x="12" y="65"/>
                      <a:pt x="7" y="62"/>
                      <a:pt x="4" y="57"/>
                    </a:cubicBezTo>
                    <a:cubicBezTo>
                      <a:pt x="0" y="50"/>
                      <a:pt x="3" y="41"/>
                      <a:pt x="10" y="36"/>
                    </a:cubicBezTo>
                    <a:lnTo>
                      <a:pt x="66" y="4"/>
                    </a:lnTo>
                    <a:cubicBezTo>
                      <a:pt x="73" y="0"/>
                      <a:pt x="82" y="2"/>
                      <a:pt x="87" y="9"/>
                    </a:cubicBezTo>
                    <a:cubicBezTo>
                      <a:pt x="91" y="17"/>
                      <a:pt x="88" y="26"/>
                      <a:pt x="81" y="30"/>
                    </a:cubicBezTo>
                    <a:lnTo>
                      <a:pt x="25" y="62"/>
                    </a:lnTo>
                    <a:cubicBezTo>
                      <a:pt x="22" y="64"/>
                      <a:pt x="20" y="65"/>
                      <a:pt x="17" y="6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5">
                <a:extLst>
                  <a:ext uri="{FF2B5EF4-FFF2-40B4-BE49-F238E27FC236}">
                    <a16:creationId xmlns:a16="http://schemas.microsoft.com/office/drawing/2014/main" id="{C9CF08A4-D81A-4970-B8C5-ECF721192157}"/>
                  </a:ext>
                </a:extLst>
              </p:cNvPr>
              <p:cNvSpPr>
                <a:spLocks/>
              </p:cNvSpPr>
              <p:nvPr/>
            </p:nvSpPr>
            <p:spPr bwMode="auto">
              <a:xfrm>
                <a:off x="3205163" y="2051051"/>
                <a:ext cx="73025" cy="23813"/>
              </a:xfrm>
              <a:custGeom>
                <a:avLst/>
                <a:gdLst>
                  <a:gd name="T0" fmla="*/ 80 w 96"/>
                  <a:gd name="T1" fmla="*/ 30 h 30"/>
                  <a:gd name="T2" fmla="*/ 16 w 96"/>
                  <a:gd name="T3" fmla="*/ 30 h 30"/>
                  <a:gd name="T4" fmla="*/ 0 w 96"/>
                  <a:gd name="T5" fmla="*/ 15 h 30"/>
                  <a:gd name="T6" fmla="*/ 16 w 96"/>
                  <a:gd name="T7" fmla="*/ 0 h 30"/>
                  <a:gd name="T8" fmla="*/ 80 w 96"/>
                  <a:gd name="T9" fmla="*/ 0 h 30"/>
                  <a:gd name="T10" fmla="*/ 96 w 96"/>
                  <a:gd name="T11" fmla="*/ 15 h 30"/>
                  <a:gd name="T12" fmla="*/ 80 w 96"/>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96" h="30">
                    <a:moveTo>
                      <a:pt x="80" y="30"/>
                    </a:moveTo>
                    <a:lnTo>
                      <a:pt x="16" y="30"/>
                    </a:lnTo>
                    <a:cubicBezTo>
                      <a:pt x="7" y="30"/>
                      <a:pt x="0" y="23"/>
                      <a:pt x="0" y="15"/>
                    </a:cubicBezTo>
                    <a:cubicBezTo>
                      <a:pt x="0" y="7"/>
                      <a:pt x="7" y="0"/>
                      <a:pt x="16" y="0"/>
                    </a:cubicBezTo>
                    <a:lnTo>
                      <a:pt x="80" y="0"/>
                    </a:lnTo>
                    <a:cubicBezTo>
                      <a:pt x="89" y="0"/>
                      <a:pt x="96" y="7"/>
                      <a:pt x="96" y="15"/>
                    </a:cubicBezTo>
                    <a:cubicBezTo>
                      <a:pt x="96" y="23"/>
                      <a:pt x="89" y="30"/>
                      <a:pt x="8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86">
                <a:extLst>
                  <a:ext uri="{FF2B5EF4-FFF2-40B4-BE49-F238E27FC236}">
                    <a16:creationId xmlns:a16="http://schemas.microsoft.com/office/drawing/2014/main" id="{CCD12B4F-AB84-4AE1-90AE-6E06F78619EB}"/>
                  </a:ext>
                </a:extLst>
              </p:cNvPr>
              <p:cNvSpPr>
                <a:spLocks/>
              </p:cNvSpPr>
              <p:nvPr/>
            </p:nvSpPr>
            <p:spPr bwMode="auto">
              <a:xfrm>
                <a:off x="3243263" y="1905001"/>
                <a:ext cx="69850" cy="49213"/>
              </a:xfrm>
              <a:custGeom>
                <a:avLst/>
                <a:gdLst>
                  <a:gd name="T0" fmla="*/ 73 w 91"/>
                  <a:gd name="T1" fmla="*/ 65 h 65"/>
                  <a:gd name="T2" fmla="*/ 66 w 91"/>
                  <a:gd name="T3" fmla="*/ 63 h 65"/>
                  <a:gd name="T4" fmla="*/ 10 w 91"/>
                  <a:gd name="T5" fmla="*/ 31 h 65"/>
                  <a:gd name="T6" fmla="*/ 4 w 91"/>
                  <a:gd name="T7" fmla="*/ 10 h 65"/>
                  <a:gd name="T8" fmla="*/ 25 w 91"/>
                  <a:gd name="T9" fmla="*/ 5 h 65"/>
                  <a:gd name="T10" fmla="*/ 81 w 91"/>
                  <a:gd name="T11" fmla="*/ 37 h 65"/>
                  <a:gd name="T12" fmla="*/ 87 w 91"/>
                  <a:gd name="T13" fmla="*/ 58 h 65"/>
                  <a:gd name="T14" fmla="*/ 73 w 91"/>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65">
                    <a:moveTo>
                      <a:pt x="73" y="65"/>
                    </a:moveTo>
                    <a:cubicBezTo>
                      <a:pt x="71" y="65"/>
                      <a:pt x="68" y="64"/>
                      <a:pt x="66" y="63"/>
                    </a:cubicBezTo>
                    <a:lnTo>
                      <a:pt x="10" y="31"/>
                    </a:lnTo>
                    <a:cubicBezTo>
                      <a:pt x="3" y="26"/>
                      <a:pt x="0" y="17"/>
                      <a:pt x="4" y="10"/>
                    </a:cubicBezTo>
                    <a:cubicBezTo>
                      <a:pt x="8" y="3"/>
                      <a:pt x="18" y="0"/>
                      <a:pt x="25" y="5"/>
                    </a:cubicBezTo>
                    <a:lnTo>
                      <a:pt x="81" y="37"/>
                    </a:lnTo>
                    <a:cubicBezTo>
                      <a:pt x="88" y="41"/>
                      <a:pt x="91" y="50"/>
                      <a:pt x="87" y="58"/>
                    </a:cubicBezTo>
                    <a:cubicBezTo>
                      <a:pt x="84" y="62"/>
                      <a:pt x="79" y="65"/>
                      <a:pt x="7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7">
                <a:extLst>
                  <a:ext uri="{FF2B5EF4-FFF2-40B4-BE49-F238E27FC236}">
                    <a16:creationId xmlns:a16="http://schemas.microsoft.com/office/drawing/2014/main" id="{CC87DE13-D340-472F-9DE2-0F3E7074D44E}"/>
                  </a:ext>
                </a:extLst>
              </p:cNvPr>
              <p:cNvSpPr>
                <a:spLocks/>
              </p:cNvSpPr>
              <p:nvPr/>
            </p:nvSpPr>
            <p:spPr bwMode="auto">
              <a:xfrm>
                <a:off x="3349625" y="1800226"/>
                <a:ext cx="50800" cy="66675"/>
              </a:xfrm>
              <a:custGeom>
                <a:avLst/>
                <a:gdLst>
                  <a:gd name="T0" fmla="*/ 49 w 67"/>
                  <a:gd name="T1" fmla="*/ 88 h 88"/>
                  <a:gd name="T2" fmla="*/ 36 w 67"/>
                  <a:gd name="T3" fmla="*/ 81 h 88"/>
                  <a:gd name="T4" fmla="*/ 4 w 67"/>
                  <a:gd name="T5" fmla="*/ 24 h 88"/>
                  <a:gd name="T6" fmla="*/ 9 w 67"/>
                  <a:gd name="T7" fmla="*/ 4 h 88"/>
                  <a:gd name="T8" fmla="*/ 30 w 67"/>
                  <a:gd name="T9" fmla="*/ 9 h 88"/>
                  <a:gd name="T10" fmla="*/ 62 w 67"/>
                  <a:gd name="T11" fmla="*/ 66 h 88"/>
                  <a:gd name="T12" fmla="*/ 57 w 67"/>
                  <a:gd name="T13" fmla="*/ 86 h 88"/>
                  <a:gd name="T14" fmla="*/ 49 w 67"/>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88">
                    <a:moveTo>
                      <a:pt x="49" y="88"/>
                    </a:moveTo>
                    <a:cubicBezTo>
                      <a:pt x="44" y="88"/>
                      <a:pt x="39" y="85"/>
                      <a:pt x="36" y="81"/>
                    </a:cubicBezTo>
                    <a:lnTo>
                      <a:pt x="4" y="24"/>
                    </a:lnTo>
                    <a:cubicBezTo>
                      <a:pt x="0" y="17"/>
                      <a:pt x="2" y="8"/>
                      <a:pt x="9" y="4"/>
                    </a:cubicBezTo>
                    <a:cubicBezTo>
                      <a:pt x="17" y="0"/>
                      <a:pt x="26" y="2"/>
                      <a:pt x="30" y="9"/>
                    </a:cubicBezTo>
                    <a:lnTo>
                      <a:pt x="62" y="66"/>
                    </a:lnTo>
                    <a:cubicBezTo>
                      <a:pt x="67" y="73"/>
                      <a:pt x="64" y="82"/>
                      <a:pt x="57" y="86"/>
                    </a:cubicBezTo>
                    <a:cubicBezTo>
                      <a:pt x="55" y="88"/>
                      <a:pt x="52" y="88"/>
                      <a:pt x="49"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Circle: Hollow 97">
              <a:extLst>
                <a:ext uri="{FF2B5EF4-FFF2-40B4-BE49-F238E27FC236}">
                  <a16:creationId xmlns:a16="http://schemas.microsoft.com/office/drawing/2014/main" id="{9F10A9FE-4E63-4039-B6F7-7A9E0D3803DA}"/>
                </a:ext>
              </a:extLst>
            </p:cNvPr>
            <p:cNvSpPr/>
            <p:nvPr/>
          </p:nvSpPr>
          <p:spPr>
            <a:xfrm>
              <a:off x="4995674" y="4044712"/>
              <a:ext cx="848364" cy="848364"/>
            </a:xfrm>
            <a:prstGeom prst="donut">
              <a:avLst>
                <a:gd name="adj" fmla="val 39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Circle: Hollow 98">
              <a:extLst>
                <a:ext uri="{FF2B5EF4-FFF2-40B4-BE49-F238E27FC236}">
                  <a16:creationId xmlns:a16="http://schemas.microsoft.com/office/drawing/2014/main" id="{647EE586-F35F-4635-996F-4F286CF523D5}"/>
                </a:ext>
              </a:extLst>
            </p:cNvPr>
            <p:cNvSpPr/>
            <p:nvPr/>
          </p:nvSpPr>
          <p:spPr>
            <a:xfrm>
              <a:off x="5348489" y="4397528"/>
              <a:ext cx="142736" cy="142734"/>
            </a:xfrm>
            <a:prstGeom prst="donut">
              <a:avLst>
                <a:gd name="adj" fmla="val 2263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Top Corners Rounded 99">
              <a:extLst>
                <a:ext uri="{FF2B5EF4-FFF2-40B4-BE49-F238E27FC236}">
                  <a16:creationId xmlns:a16="http://schemas.microsoft.com/office/drawing/2014/main" id="{8E32B826-D331-4A49-B93F-AACF7F854117}"/>
                </a:ext>
              </a:extLst>
            </p:cNvPr>
            <p:cNvSpPr/>
            <p:nvPr/>
          </p:nvSpPr>
          <p:spPr>
            <a:xfrm rot="14339270">
              <a:off x="5285405" y="4456369"/>
              <a:ext cx="36576" cy="17365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Top Corners Rounded 100">
              <a:extLst>
                <a:ext uri="{FF2B5EF4-FFF2-40B4-BE49-F238E27FC236}">
                  <a16:creationId xmlns:a16="http://schemas.microsoft.com/office/drawing/2014/main" id="{2D36E3B4-3DF4-4E31-BE76-59CF1D20B669}"/>
                </a:ext>
              </a:extLst>
            </p:cNvPr>
            <p:cNvSpPr/>
            <p:nvPr/>
          </p:nvSpPr>
          <p:spPr>
            <a:xfrm>
              <a:off x="5400584" y="4207394"/>
              <a:ext cx="36576" cy="204418"/>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32353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 calcmode="lin" valueType="num">
                                      <p:cBhvr>
                                        <p:cTn id="10" dur="500" fill="hold"/>
                                        <p:tgtEl>
                                          <p:spTgt spid="93"/>
                                        </p:tgtEl>
                                        <p:attrNameLst>
                                          <p:attrName>ppt_w</p:attrName>
                                        </p:attrNameLst>
                                      </p:cBhvr>
                                      <p:tavLst>
                                        <p:tav tm="0">
                                          <p:val>
                                            <p:fltVal val="0"/>
                                          </p:val>
                                        </p:tav>
                                        <p:tav tm="100000">
                                          <p:val>
                                            <p:strVal val="#ppt_w"/>
                                          </p:val>
                                        </p:tav>
                                      </p:tavLst>
                                    </p:anim>
                                    <p:anim calcmode="lin" valueType="num">
                                      <p:cBhvr>
                                        <p:cTn id="11" dur="500" fill="hold"/>
                                        <p:tgtEl>
                                          <p:spTgt spid="93"/>
                                        </p:tgtEl>
                                        <p:attrNameLst>
                                          <p:attrName>ppt_h</p:attrName>
                                        </p:attrNameLst>
                                      </p:cBhvr>
                                      <p:tavLst>
                                        <p:tav tm="0">
                                          <p:val>
                                            <p:fltVal val="0"/>
                                          </p:val>
                                        </p:tav>
                                        <p:tav tm="100000">
                                          <p:val>
                                            <p:strVal val="#ppt_h"/>
                                          </p:val>
                                        </p:tav>
                                      </p:tavLst>
                                    </p:anim>
                                    <p:animEffect transition="in" filter="fade">
                                      <p:cBhvr>
                                        <p:cTn id="12" dur="500"/>
                                        <p:tgtEl>
                                          <p:spTgt spid="93"/>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94"/>
                                        </p:tgtEl>
                                        <p:attrNameLst>
                                          <p:attrName>style.visibility</p:attrName>
                                        </p:attrNameLst>
                                      </p:cBhvr>
                                      <p:to>
                                        <p:strVal val="visible"/>
                                      </p:to>
                                    </p:set>
                                    <p:anim calcmode="lin" valueType="num">
                                      <p:cBhvr>
                                        <p:cTn id="15" dur="500" fill="hold"/>
                                        <p:tgtEl>
                                          <p:spTgt spid="94"/>
                                        </p:tgtEl>
                                        <p:attrNameLst>
                                          <p:attrName>ppt_w</p:attrName>
                                        </p:attrNameLst>
                                      </p:cBhvr>
                                      <p:tavLst>
                                        <p:tav tm="0">
                                          <p:val>
                                            <p:fltVal val="0"/>
                                          </p:val>
                                        </p:tav>
                                        <p:tav tm="100000">
                                          <p:val>
                                            <p:strVal val="#ppt_w"/>
                                          </p:val>
                                        </p:tav>
                                      </p:tavLst>
                                    </p:anim>
                                    <p:anim calcmode="lin" valueType="num">
                                      <p:cBhvr>
                                        <p:cTn id="16" dur="500" fill="hold"/>
                                        <p:tgtEl>
                                          <p:spTgt spid="94"/>
                                        </p:tgtEl>
                                        <p:attrNameLst>
                                          <p:attrName>ppt_h</p:attrName>
                                        </p:attrNameLst>
                                      </p:cBhvr>
                                      <p:tavLst>
                                        <p:tav tm="0">
                                          <p:val>
                                            <p:fltVal val="0"/>
                                          </p:val>
                                        </p:tav>
                                        <p:tav tm="100000">
                                          <p:val>
                                            <p:strVal val="#ppt_h"/>
                                          </p:val>
                                        </p:tav>
                                      </p:tavLst>
                                    </p:anim>
                                    <p:animEffect transition="in" filter="fade">
                                      <p:cBhvr>
                                        <p:cTn id="17" dur="500"/>
                                        <p:tgtEl>
                                          <p:spTgt spid="94"/>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95"/>
                                        </p:tgtEl>
                                        <p:attrNameLst>
                                          <p:attrName>style.visibility</p:attrName>
                                        </p:attrNameLst>
                                      </p:cBhvr>
                                      <p:to>
                                        <p:strVal val="visible"/>
                                      </p:to>
                                    </p:set>
                                    <p:anim calcmode="lin" valueType="num">
                                      <p:cBhvr>
                                        <p:cTn id="20" dur="500" fill="hold"/>
                                        <p:tgtEl>
                                          <p:spTgt spid="95"/>
                                        </p:tgtEl>
                                        <p:attrNameLst>
                                          <p:attrName>ppt_w</p:attrName>
                                        </p:attrNameLst>
                                      </p:cBhvr>
                                      <p:tavLst>
                                        <p:tav tm="0">
                                          <p:val>
                                            <p:fltVal val="0"/>
                                          </p:val>
                                        </p:tav>
                                        <p:tav tm="100000">
                                          <p:val>
                                            <p:strVal val="#ppt_w"/>
                                          </p:val>
                                        </p:tav>
                                      </p:tavLst>
                                    </p:anim>
                                    <p:anim calcmode="lin" valueType="num">
                                      <p:cBhvr>
                                        <p:cTn id="21" dur="500" fill="hold"/>
                                        <p:tgtEl>
                                          <p:spTgt spid="95"/>
                                        </p:tgtEl>
                                        <p:attrNameLst>
                                          <p:attrName>ppt_h</p:attrName>
                                        </p:attrNameLst>
                                      </p:cBhvr>
                                      <p:tavLst>
                                        <p:tav tm="0">
                                          <p:val>
                                            <p:fltVal val="0"/>
                                          </p:val>
                                        </p:tav>
                                        <p:tav tm="100000">
                                          <p:val>
                                            <p:strVal val="#ppt_h"/>
                                          </p:val>
                                        </p:tav>
                                      </p:tavLst>
                                    </p:anim>
                                    <p:animEffect transition="in" filter="fade">
                                      <p:cBhvr>
                                        <p:cTn id="22" dur="500"/>
                                        <p:tgtEl>
                                          <p:spTgt spid="95"/>
                                        </p:tgtEl>
                                      </p:cBhvr>
                                    </p:animEffect>
                                  </p:childTnLst>
                                </p:cTn>
                              </p:par>
                              <p:par>
                                <p:cTn id="23" presetID="53" presetClass="entr" presetSubtype="16" fill="hold" nodeType="withEffect">
                                  <p:stCondLst>
                                    <p:cond delay="750"/>
                                  </p:stCondLst>
                                  <p:childTnLst>
                                    <p:set>
                                      <p:cBhvr>
                                        <p:cTn id="24" dur="1" fill="hold">
                                          <p:stCondLst>
                                            <p:cond delay="0"/>
                                          </p:stCondLst>
                                        </p:cTn>
                                        <p:tgtEl>
                                          <p:spTgt spid="96"/>
                                        </p:tgtEl>
                                        <p:attrNameLst>
                                          <p:attrName>style.visibility</p:attrName>
                                        </p:attrNameLst>
                                      </p:cBhvr>
                                      <p:to>
                                        <p:strVal val="visible"/>
                                      </p:to>
                                    </p:set>
                                    <p:anim calcmode="lin" valueType="num">
                                      <p:cBhvr>
                                        <p:cTn id="25" dur="500" fill="hold"/>
                                        <p:tgtEl>
                                          <p:spTgt spid="96"/>
                                        </p:tgtEl>
                                        <p:attrNameLst>
                                          <p:attrName>ppt_w</p:attrName>
                                        </p:attrNameLst>
                                      </p:cBhvr>
                                      <p:tavLst>
                                        <p:tav tm="0">
                                          <p:val>
                                            <p:fltVal val="0"/>
                                          </p:val>
                                        </p:tav>
                                        <p:tav tm="100000">
                                          <p:val>
                                            <p:strVal val="#ppt_w"/>
                                          </p:val>
                                        </p:tav>
                                      </p:tavLst>
                                    </p:anim>
                                    <p:anim calcmode="lin" valueType="num">
                                      <p:cBhvr>
                                        <p:cTn id="26" dur="500" fill="hold"/>
                                        <p:tgtEl>
                                          <p:spTgt spid="96"/>
                                        </p:tgtEl>
                                        <p:attrNameLst>
                                          <p:attrName>ppt_h</p:attrName>
                                        </p:attrNameLst>
                                      </p:cBhvr>
                                      <p:tavLst>
                                        <p:tav tm="0">
                                          <p:val>
                                            <p:fltVal val="0"/>
                                          </p:val>
                                        </p:tav>
                                        <p:tav tm="100000">
                                          <p:val>
                                            <p:strVal val="#ppt_h"/>
                                          </p:val>
                                        </p:tav>
                                      </p:tavLst>
                                    </p:anim>
                                    <p:animEffect transition="in" filter="fade">
                                      <p:cBhvr>
                                        <p:cTn id="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
        <p:nvSpPr>
          <p:cNvPr id="3" name="TextBox 2">
            <a:extLst>
              <a:ext uri="{FF2B5EF4-FFF2-40B4-BE49-F238E27FC236}">
                <a16:creationId xmlns:a16="http://schemas.microsoft.com/office/drawing/2014/main" id="{2DC9DE5B-10C7-9B98-A7C5-5263F5E16181}"/>
              </a:ext>
            </a:extLst>
          </p:cNvPr>
          <p:cNvSpPr txBox="1"/>
          <p:nvPr/>
        </p:nvSpPr>
        <p:spPr>
          <a:xfrm>
            <a:off x="3677652" y="238883"/>
            <a:ext cx="4836697" cy="646331"/>
          </a:xfrm>
          <a:prstGeom prst="rect">
            <a:avLst/>
          </a:prstGeom>
          <a:noFill/>
        </p:spPr>
        <p:txBody>
          <a:bodyPr wrap="square" rtlCol="0">
            <a:spAutoFit/>
          </a:bodyPr>
          <a:lstStyle/>
          <a:p>
            <a:pPr algn="ctr"/>
            <a:r>
              <a:rPr lang="en-US" sz="3600" b="1" dirty="0">
                <a:solidFill>
                  <a:srgbClr val="FF5969"/>
                </a:solidFill>
                <a:latin typeface="Tw Cen MT" panose="020B0602020104020603" pitchFamily="34" charset="0"/>
              </a:rPr>
              <a:t>Thành </a:t>
            </a:r>
            <a:r>
              <a:rPr lang="en-US" sz="3600" b="1" dirty="0" err="1">
                <a:solidFill>
                  <a:srgbClr val="FF5969"/>
                </a:solidFill>
                <a:latin typeface="Tw Cen MT" panose="020B0602020104020603" pitchFamily="34" charset="0"/>
              </a:rPr>
              <a:t>viên</a:t>
            </a:r>
            <a:r>
              <a:rPr lang="en-US" sz="3600" b="1" dirty="0">
                <a:solidFill>
                  <a:srgbClr val="FF5969"/>
                </a:solidFill>
                <a:latin typeface="Tw Cen MT" panose="020B0602020104020603" pitchFamily="34" charset="0"/>
              </a:rPr>
              <a:t> </a:t>
            </a:r>
            <a:r>
              <a:rPr lang="en-US" sz="3600" b="1" dirty="0" err="1">
                <a:solidFill>
                  <a:srgbClr val="FF5969"/>
                </a:solidFill>
                <a:latin typeface="Tw Cen MT" panose="020B0602020104020603" pitchFamily="34" charset="0"/>
              </a:rPr>
              <a:t>tham</a:t>
            </a:r>
            <a:r>
              <a:rPr lang="en-US" sz="3600" b="1" dirty="0">
                <a:solidFill>
                  <a:srgbClr val="FF5969"/>
                </a:solidFill>
                <a:latin typeface="Tw Cen MT" panose="020B0602020104020603" pitchFamily="34" charset="0"/>
              </a:rPr>
              <a:t> </a:t>
            </a:r>
            <a:r>
              <a:rPr lang="en-US" sz="3600" b="1" dirty="0" err="1">
                <a:solidFill>
                  <a:srgbClr val="FF5969"/>
                </a:solidFill>
                <a:latin typeface="Tw Cen MT" panose="020B0602020104020603" pitchFamily="34" charset="0"/>
              </a:rPr>
              <a:t>gia</a:t>
            </a:r>
            <a:r>
              <a:rPr lang="en-US" sz="3600" b="1" dirty="0">
                <a:solidFill>
                  <a:srgbClr val="FF5969"/>
                </a:solidFill>
                <a:latin typeface="Tw Cen MT" panose="020B0602020104020603" pitchFamily="34" charset="0"/>
              </a:rPr>
              <a:t>:</a:t>
            </a:r>
          </a:p>
        </p:txBody>
      </p:sp>
      <p:grpSp>
        <p:nvGrpSpPr>
          <p:cNvPr id="14" name="Group 13">
            <a:extLst>
              <a:ext uri="{FF2B5EF4-FFF2-40B4-BE49-F238E27FC236}">
                <a16:creationId xmlns:a16="http://schemas.microsoft.com/office/drawing/2014/main" id="{A24D55FD-555D-7104-3364-CC78A2B84A94}"/>
              </a:ext>
            </a:extLst>
          </p:cNvPr>
          <p:cNvGrpSpPr/>
          <p:nvPr/>
        </p:nvGrpSpPr>
        <p:grpSpPr>
          <a:xfrm>
            <a:off x="2853014" y="1889047"/>
            <a:ext cx="662608" cy="523220"/>
            <a:chOff x="668600" y="2123782"/>
            <a:chExt cx="662608" cy="523220"/>
          </a:xfrm>
        </p:grpSpPr>
        <p:sp>
          <p:nvSpPr>
            <p:cNvPr id="18" name="Oval 17">
              <a:extLst>
                <a:ext uri="{FF2B5EF4-FFF2-40B4-BE49-F238E27FC236}">
                  <a16:creationId xmlns:a16="http://schemas.microsoft.com/office/drawing/2014/main" id="{850F1DE5-D25A-7D0C-413C-9CD4DB773800}"/>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079DBA9-3E40-E2D9-AD57-2EE4D1AFF543}"/>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26" name="Group 25">
            <a:extLst>
              <a:ext uri="{FF2B5EF4-FFF2-40B4-BE49-F238E27FC236}">
                <a16:creationId xmlns:a16="http://schemas.microsoft.com/office/drawing/2014/main" id="{6B3317CB-D7F4-C5B9-9909-8DAAEC616256}"/>
              </a:ext>
            </a:extLst>
          </p:cNvPr>
          <p:cNvGrpSpPr/>
          <p:nvPr/>
        </p:nvGrpSpPr>
        <p:grpSpPr>
          <a:xfrm>
            <a:off x="2847848" y="1874838"/>
            <a:ext cx="2960937" cy="830997"/>
            <a:chOff x="150100" y="4416136"/>
            <a:chExt cx="2960937" cy="830997"/>
          </a:xfrm>
        </p:grpSpPr>
        <p:sp>
          <p:nvSpPr>
            <p:cNvPr id="27" name="TextBox 26">
              <a:extLst>
                <a:ext uri="{FF2B5EF4-FFF2-40B4-BE49-F238E27FC236}">
                  <a16:creationId xmlns:a16="http://schemas.microsoft.com/office/drawing/2014/main" id="{9D3A678A-A056-ACEB-E9E7-17A335F0AC53}"/>
                </a:ext>
              </a:extLst>
            </p:cNvPr>
            <p:cNvSpPr txBox="1"/>
            <p:nvPr/>
          </p:nvSpPr>
          <p:spPr>
            <a:xfrm>
              <a:off x="466266" y="4416136"/>
              <a:ext cx="2644771" cy="461665"/>
            </a:xfrm>
            <a:prstGeom prst="rect">
              <a:avLst/>
            </a:prstGeom>
            <a:noFill/>
          </p:spPr>
          <p:txBody>
            <a:bodyPr wrap="square" rtlCol="0">
              <a:spAutoFit/>
            </a:bodyPr>
            <a:lstStyle/>
            <a:p>
              <a:pPr algn="ctr"/>
              <a:r>
                <a:rPr lang="en-US" sz="2400" dirty="0" err="1">
                  <a:solidFill>
                    <a:srgbClr val="FF5969"/>
                  </a:solidFill>
                  <a:latin typeface="Tw Cen MT" panose="020B0602020104020603" pitchFamily="34" charset="0"/>
                </a:rPr>
                <a:t>Trần</a:t>
              </a:r>
              <a:r>
                <a:rPr lang="en-US" sz="2400" dirty="0">
                  <a:solidFill>
                    <a:srgbClr val="FF5969"/>
                  </a:solidFill>
                  <a:latin typeface="Tw Cen MT" panose="020B0602020104020603" pitchFamily="34" charset="0"/>
                </a:rPr>
                <a:t> Duy </a:t>
              </a:r>
              <a:r>
                <a:rPr lang="en-US" sz="2400" dirty="0" err="1">
                  <a:solidFill>
                    <a:srgbClr val="FF5969"/>
                  </a:solidFill>
                  <a:latin typeface="Tw Cen MT" panose="020B0602020104020603" pitchFamily="34" charset="0"/>
                </a:rPr>
                <a:t>Quân</a:t>
              </a:r>
              <a:endParaRPr lang="en-US" sz="2400" dirty="0">
                <a:solidFill>
                  <a:srgbClr val="FF5969"/>
                </a:solidFill>
                <a:latin typeface="Tw Cen MT" panose="020B0602020104020603" pitchFamily="34" charset="0"/>
              </a:endParaRPr>
            </a:p>
          </p:txBody>
        </p:sp>
        <p:sp>
          <p:nvSpPr>
            <p:cNvPr id="28" name="TextBox 27">
              <a:extLst>
                <a:ext uri="{FF2B5EF4-FFF2-40B4-BE49-F238E27FC236}">
                  <a16:creationId xmlns:a16="http://schemas.microsoft.com/office/drawing/2014/main" id="{A57DC688-3C6A-7C7A-D35E-F5F5A6F795E2}"/>
                </a:ext>
              </a:extLst>
            </p:cNvPr>
            <p:cNvSpPr txBox="1"/>
            <p:nvPr/>
          </p:nvSpPr>
          <p:spPr>
            <a:xfrm>
              <a:off x="150100" y="4877801"/>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47.01.104.169</a:t>
              </a:r>
            </a:p>
          </p:txBody>
        </p:sp>
      </p:grpSp>
      <p:grpSp>
        <p:nvGrpSpPr>
          <p:cNvPr id="87" name="Group 86">
            <a:extLst>
              <a:ext uri="{FF2B5EF4-FFF2-40B4-BE49-F238E27FC236}">
                <a16:creationId xmlns:a16="http://schemas.microsoft.com/office/drawing/2014/main" id="{8DD545C3-8834-9D7D-8D8F-5D55DD1689A3}"/>
              </a:ext>
            </a:extLst>
          </p:cNvPr>
          <p:cNvGrpSpPr/>
          <p:nvPr/>
        </p:nvGrpSpPr>
        <p:grpSpPr>
          <a:xfrm>
            <a:off x="6561533" y="1889627"/>
            <a:ext cx="2644771" cy="806943"/>
            <a:chOff x="3344736" y="4416136"/>
            <a:chExt cx="2644771" cy="806943"/>
          </a:xfrm>
        </p:grpSpPr>
        <p:sp>
          <p:nvSpPr>
            <p:cNvPr id="88" name="TextBox 87">
              <a:extLst>
                <a:ext uri="{FF2B5EF4-FFF2-40B4-BE49-F238E27FC236}">
                  <a16:creationId xmlns:a16="http://schemas.microsoft.com/office/drawing/2014/main" id="{3519BA47-A3E6-5C98-0947-3909B50B74F2}"/>
                </a:ext>
              </a:extLst>
            </p:cNvPr>
            <p:cNvSpPr txBox="1"/>
            <p:nvPr/>
          </p:nvSpPr>
          <p:spPr>
            <a:xfrm>
              <a:off x="3344736" y="4416136"/>
              <a:ext cx="2644771" cy="461665"/>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Thái Gia </a:t>
              </a:r>
              <a:r>
                <a:rPr lang="en-US" sz="2400" dirty="0" err="1">
                  <a:solidFill>
                    <a:srgbClr val="03A1A4"/>
                  </a:solidFill>
                  <a:latin typeface="Tw Cen MT" panose="020B0602020104020603" pitchFamily="34" charset="0"/>
                </a:rPr>
                <a:t>Bảo</a:t>
              </a:r>
              <a:endParaRPr lang="en-US" sz="2400" dirty="0">
                <a:solidFill>
                  <a:srgbClr val="03A1A4"/>
                </a:solidFill>
                <a:latin typeface="Tw Cen MT" panose="020B0602020104020603" pitchFamily="34" charset="0"/>
              </a:endParaRPr>
            </a:p>
          </p:txBody>
        </p:sp>
        <p:sp>
          <p:nvSpPr>
            <p:cNvPr id="89" name="TextBox 88">
              <a:extLst>
                <a:ext uri="{FF2B5EF4-FFF2-40B4-BE49-F238E27FC236}">
                  <a16:creationId xmlns:a16="http://schemas.microsoft.com/office/drawing/2014/main" id="{4A347864-6C17-7C47-C615-E736127A36AC}"/>
                </a:ext>
              </a:extLst>
            </p:cNvPr>
            <p:cNvSpPr txBox="1"/>
            <p:nvPr/>
          </p:nvSpPr>
          <p:spPr>
            <a:xfrm>
              <a:off x="3344736" y="4853747"/>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47.01.104.049</a:t>
              </a:r>
            </a:p>
          </p:txBody>
        </p:sp>
      </p:grpSp>
      <p:grpSp>
        <p:nvGrpSpPr>
          <p:cNvPr id="91" name="Group 90">
            <a:extLst>
              <a:ext uri="{FF2B5EF4-FFF2-40B4-BE49-F238E27FC236}">
                <a16:creationId xmlns:a16="http://schemas.microsoft.com/office/drawing/2014/main" id="{CAD70152-41A3-E1CF-09C7-CF1809E13ECE}"/>
              </a:ext>
            </a:extLst>
          </p:cNvPr>
          <p:cNvGrpSpPr/>
          <p:nvPr/>
        </p:nvGrpSpPr>
        <p:grpSpPr>
          <a:xfrm>
            <a:off x="2752815" y="3693433"/>
            <a:ext cx="3123749" cy="828065"/>
            <a:chOff x="5913899" y="4416136"/>
            <a:chExt cx="3123749" cy="828065"/>
          </a:xfrm>
        </p:grpSpPr>
        <p:sp>
          <p:nvSpPr>
            <p:cNvPr id="92" name="TextBox 91">
              <a:extLst>
                <a:ext uri="{FF2B5EF4-FFF2-40B4-BE49-F238E27FC236}">
                  <a16:creationId xmlns:a16="http://schemas.microsoft.com/office/drawing/2014/main" id="{2B8D59D4-77BF-6E8E-593E-2909DA6A2476}"/>
                </a:ext>
              </a:extLst>
            </p:cNvPr>
            <p:cNvSpPr txBox="1"/>
            <p:nvPr/>
          </p:nvSpPr>
          <p:spPr>
            <a:xfrm>
              <a:off x="6392877" y="4416136"/>
              <a:ext cx="2644771" cy="461665"/>
            </a:xfrm>
            <a:prstGeom prst="rect">
              <a:avLst/>
            </a:prstGeom>
            <a:noFill/>
          </p:spPr>
          <p:txBody>
            <a:bodyPr wrap="square" rtlCol="0">
              <a:spAutoFit/>
            </a:bodyPr>
            <a:lstStyle/>
            <a:p>
              <a:pPr algn="ctr"/>
              <a:r>
                <a:rPr lang="en-US" sz="2400" dirty="0" err="1">
                  <a:solidFill>
                    <a:srgbClr val="5D7373"/>
                  </a:solidFill>
                  <a:latin typeface="Tw Cen MT" panose="020B0602020104020603" pitchFamily="34" charset="0"/>
                </a:rPr>
                <a:t>Phạm</a:t>
              </a:r>
              <a:r>
                <a:rPr lang="en-US" sz="2400" dirty="0">
                  <a:solidFill>
                    <a:srgbClr val="5D7373"/>
                  </a:solidFill>
                  <a:latin typeface="Tw Cen MT" panose="020B0602020104020603" pitchFamily="34" charset="0"/>
                </a:rPr>
                <a:t> Hoài </a:t>
              </a:r>
              <a:r>
                <a:rPr lang="en-US" sz="2400" dirty="0" err="1">
                  <a:solidFill>
                    <a:srgbClr val="5D7373"/>
                  </a:solidFill>
                  <a:latin typeface="Tw Cen MT" panose="020B0602020104020603" pitchFamily="34" charset="0"/>
                </a:rPr>
                <a:t>Nhân</a:t>
              </a:r>
              <a:endParaRPr lang="en-US" sz="2400" dirty="0">
                <a:solidFill>
                  <a:srgbClr val="5D7373"/>
                </a:solidFill>
                <a:latin typeface="Tw Cen MT" panose="020B0602020104020603" pitchFamily="34" charset="0"/>
              </a:endParaRPr>
            </a:p>
          </p:txBody>
        </p:sp>
        <p:sp>
          <p:nvSpPr>
            <p:cNvPr id="93" name="TextBox 92">
              <a:extLst>
                <a:ext uri="{FF2B5EF4-FFF2-40B4-BE49-F238E27FC236}">
                  <a16:creationId xmlns:a16="http://schemas.microsoft.com/office/drawing/2014/main" id="{2931F315-7C77-F726-4F16-CC5F4A55EE4F}"/>
                </a:ext>
              </a:extLst>
            </p:cNvPr>
            <p:cNvSpPr txBox="1"/>
            <p:nvPr/>
          </p:nvSpPr>
          <p:spPr>
            <a:xfrm>
              <a:off x="5913899" y="4874869"/>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47.01.104.147</a:t>
              </a:r>
            </a:p>
          </p:txBody>
        </p:sp>
      </p:grpSp>
      <p:grpSp>
        <p:nvGrpSpPr>
          <p:cNvPr id="95" name="Group 94">
            <a:extLst>
              <a:ext uri="{FF2B5EF4-FFF2-40B4-BE49-F238E27FC236}">
                <a16:creationId xmlns:a16="http://schemas.microsoft.com/office/drawing/2014/main" id="{413E6D74-5D5B-B3D4-F811-0DC97D193B05}"/>
              </a:ext>
            </a:extLst>
          </p:cNvPr>
          <p:cNvGrpSpPr/>
          <p:nvPr/>
        </p:nvGrpSpPr>
        <p:grpSpPr>
          <a:xfrm>
            <a:off x="6447654" y="3709299"/>
            <a:ext cx="2946834" cy="791077"/>
            <a:chOff x="6090814" y="4416136"/>
            <a:chExt cx="2946834" cy="791077"/>
          </a:xfrm>
        </p:grpSpPr>
        <p:sp>
          <p:nvSpPr>
            <p:cNvPr id="96" name="TextBox 95">
              <a:extLst>
                <a:ext uri="{FF2B5EF4-FFF2-40B4-BE49-F238E27FC236}">
                  <a16:creationId xmlns:a16="http://schemas.microsoft.com/office/drawing/2014/main" id="{F23A85C5-5625-F0BC-B4FF-C06928F7E9C5}"/>
                </a:ext>
              </a:extLst>
            </p:cNvPr>
            <p:cNvSpPr txBox="1"/>
            <p:nvPr/>
          </p:nvSpPr>
          <p:spPr>
            <a:xfrm>
              <a:off x="6392877" y="4416136"/>
              <a:ext cx="2644771" cy="461665"/>
            </a:xfrm>
            <a:prstGeom prst="rect">
              <a:avLst/>
            </a:prstGeom>
            <a:noFill/>
          </p:spPr>
          <p:txBody>
            <a:bodyPr wrap="square" rtlCol="0">
              <a:spAutoFit/>
            </a:bodyPr>
            <a:lstStyle/>
            <a:p>
              <a:pPr algn="ctr"/>
              <a:r>
                <a:rPr lang="en-US" sz="2400" dirty="0">
                  <a:solidFill>
                    <a:schemeClr val="accent5">
                      <a:lumMod val="75000"/>
                    </a:schemeClr>
                  </a:solidFill>
                  <a:latin typeface="Tw Cen MT" panose="020B0602020104020603" pitchFamily="34" charset="0"/>
                </a:rPr>
                <a:t>Bùi Anh </a:t>
              </a:r>
              <a:r>
                <a:rPr lang="en-US" sz="2400" dirty="0" err="1">
                  <a:solidFill>
                    <a:schemeClr val="accent5">
                      <a:lumMod val="75000"/>
                    </a:schemeClr>
                  </a:solidFill>
                  <a:latin typeface="Tw Cen MT" panose="020B0602020104020603" pitchFamily="34" charset="0"/>
                </a:rPr>
                <a:t>Đài</a:t>
              </a:r>
              <a:endParaRPr lang="en-US" sz="2400" dirty="0">
                <a:solidFill>
                  <a:schemeClr val="accent5">
                    <a:lumMod val="75000"/>
                  </a:schemeClr>
                </a:solidFill>
                <a:latin typeface="Tw Cen MT" panose="020B0602020104020603" pitchFamily="34" charset="0"/>
              </a:endParaRPr>
            </a:p>
          </p:txBody>
        </p:sp>
        <p:sp>
          <p:nvSpPr>
            <p:cNvPr id="97" name="TextBox 96">
              <a:extLst>
                <a:ext uri="{FF2B5EF4-FFF2-40B4-BE49-F238E27FC236}">
                  <a16:creationId xmlns:a16="http://schemas.microsoft.com/office/drawing/2014/main" id="{D3E13EDF-DA24-F312-BAB6-F36D00960129}"/>
                </a:ext>
              </a:extLst>
            </p:cNvPr>
            <p:cNvSpPr txBox="1"/>
            <p:nvPr/>
          </p:nvSpPr>
          <p:spPr>
            <a:xfrm>
              <a:off x="6090814" y="4837881"/>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47.01.104.056</a:t>
              </a:r>
            </a:p>
          </p:txBody>
        </p:sp>
      </p:grpSp>
      <p:grpSp>
        <p:nvGrpSpPr>
          <p:cNvPr id="98" name="Group 97">
            <a:extLst>
              <a:ext uri="{FF2B5EF4-FFF2-40B4-BE49-F238E27FC236}">
                <a16:creationId xmlns:a16="http://schemas.microsoft.com/office/drawing/2014/main" id="{118826D8-99C1-2F0E-F0B2-9566F4120AE1}"/>
              </a:ext>
            </a:extLst>
          </p:cNvPr>
          <p:cNvGrpSpPr/>
          <p:nvPr/>
        </p:nvGrpSpPr>
        <p:grpSpPr>
          <a:xfrm>
            <a:off x="6319512" y="1844061"/>
            <a:ext cx="662608" cy="523220"/>
            <a:chOff x="668600" y="2123782"/>
            <a:chExt cx="662608" cy="523220"/>
          </a:xfrm>
        </p:grpSpPr>
        <p:sp>
          <p:nvSpPr>
            <p:cNvPr id="99" name="Oval 98">
              <a:extLst>
                <a:ext uri="{FF2B5EF4-FFF2-40B4-BE49-F238E27FC236}">
                  <a16:creationId xmlns:a16="http://schemas.microsoft.com/office/drawing/2014/main" id="{169B0488-EABF-410A-F47C-850F3C3816EF}"/>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09613212-2C38-2EDF-8903-5BC59F24C4CF}"/>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01" name="Group 100">
            <a:extLst>
              <a:ext uri="{FF2B5EF4-FFF2-40B4-BE49-F238E27FC236}">
                <a16:creationId xmlns:a16="http://schemas.microsoft.com/office/drawing/2014/main" id="{831FA4F3-6EA6-D49A-4905-D63CA0613340}"/>
              </a:ext>
            </a:extLst>
          </p:cNvPr>
          <p:cNvGrpSpPr/>
          <p:nvPr/>
        </p:nvGrpSpPr>
        <p:grpSpPr>
          <a:xfrm>
            <a:off x="2845128" y="3669379"/>
            <a:ext cx="662608" cy="523220"/>
            <a:chOff x="668600" y="2123782"/>
            <a:chExt cx="662608" cy="523220"/>
          </a:xfrm>
        </p:grpSpPr>
        <p:sp>
          <p:nvSpPr>
            <p:cNvPr id="102" name="Oval 101">
              <a:extLst>
                <a:ext uri="{FF2B5EF4-FFF2-40B4-BE49-F238E27FC236}">
                  <a16:creationId xmlns:a16="http://schemas.microsoft.com/office/drawing/2014/main" id="{7B50B322-BFAF-AC2B-3493-981DCC7FA60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E9D86470-A5DA-BB94-107B-8E56BBA256D2}"/>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grpSp>
        <p:nvGrpSpPr>
          <p:cNvPr id="104" name="Group 103">
            <a:extLst>
              <a:ext uri="{FF2B5EF4-FFF2-40B4-BE49-F238E27FC236}">
                <a16:creationId xmlns:a16="http://schemas.microsoft.com/office/drawing/2014/main" id="{D573D804-0083-2CD3-A543-00D432F312C5}"/>
              </a:ext>
            </a:extLst>
          </p:cNvPr>
          <p:cNvGrpSpPr/>
          <p:nvPr/>
        </p:nvGrpSpPr>
        <p:grpSpPr>
          <a:xfrm>
            <a:off x="6308266" y="3668308"/>
            <a:ext cx="662608" cy="523220"/>
            <a:chOff x="668600" y="2123782"/>
            <a:chExt cx="662608" cy="523220"/>
          </a:xfrm>
        </p:grpSpPr>
        <p:sp>
          <p:nvSpPr>
            <p:cNvPr id="105" name="Oval 104">
              <a:extLst>
                <a:ext uri="{FF2B5EF4-FFF2-40B4-BE49-F238E27FC236}">
                  <a16:creationId xmlns:a16="http://schemas.microsoft.com/office/drawing/2014/main" id="{FD7DCE35-5634-7FD5-F37E-D49DDC43A383}"/>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TextBox 105">
              <a:extLst>
                <a:ext uri="{FF2B5EF4-FFF2-40B4-BE49-F238E27FC236}">
                  <a16:creationId xmlns:a16="http://schemas.microsoft.com/office/drawing/2014/main" id="{26C2245F-3A3F-0544-7071-B64359ABF089}"/>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04</a:t>
              </a:r>
            </a:p>
          </p:txBody>
        </p:sp>
      </p:grpSp>
    </p:spTree>
    <p:extLst>
      <p:ext uri="{BB962C8B-B14F-4D97-AF65-F5344CB8AC3E}">
        <p14:creationId xmlns:p14="http://schemas.microsoft.com/office/powerpoint/2010/main" val="2936342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500" fill="hold"/>
                                        <p:tgtEl>
                                          <p:spTgt spid="98"/>
                                        </p:tgtEl>
                                        <p:attrNameLst>
                                          <p:attrName>ppt_w</p:attrName>
                                        </p:attrNameLst>
                                      </p:cBhvr>
                                      <p:tavLst>
                                        <p:tav tm="0">
                                          <p:val>
                                            <p:fltVal val="0"/>
                                          </p:val>
                                        </p:tav>
                                        <p:tav tm="100000">
                                          <p:val>
                                            <p:strVal val="#ppt_w"/>
                                          </p:val>
                                        </p:tav>
                                      </p:tavLst>
                                    </p:anim>
                                    <p:anim calcmode="lin" valueType="num">
                                      <p:cBhvr>
                                        <p:cTn id="20" dur="500" fill="hold"/>
                                        <p:tgtEl>
                                          <p:spTgt spid="98"/>
                                        </p:tgtEl>
                                        <p:attrNameLst>
                                          <p:attrName>ppt_h</p:attrName>
                                        </p:attrNameLst>
                                      </p:cBhvr>
                                      <p:tavLst>
                                        <p:tav tm="0">
                                          <p:val>
                                            <p:fltVal val="0"/>
                                          </p:val>
                                        </p:tav>
                                        <p:tav tm="100000">
                                          <p:val>
                                            <p:strVal val="#ppt_h"/>
                                          </p:val>
                                        </p:tav>
                                      </p:tavLst>
                                    </p:anim>
                                    <p:animEffect transition="in" filter="fade">
                                      <p:cBhvr>
                                        <p:cTn id="21" dur="500"/>
                                        <p:tgtEl>
                                          <p:spTgt spid="98"/>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anim calcmode="lin" valueType="num">
                                      <p:cBhvr>
                                        <p:cTn id="26" dur="500" fill="hold"/>
                                        <p:tgtEl>
                                          <p:spTgt spid="87"/>
                                        </p:tgtEl>
                                        <p:attrNameLst>
                                          <p:attrName>ppt_x</p:attrName>
                                        </p:attrNameLst>
                                      </p:cBhvr>
                                      <p:tavLst>
                                        <p:tav tm="0">
                                          <p:val>
                                            <p:strVal val="#ppt_x"/>
                                          </p:val>
                                        </p:tav>
                                        <p:tav tm="100000">
                                          <p:val>
                                            <p:strVal val="#ppt_x"/>
                                          </p:val>
                                        </p:tav>
                                      </p:tavLst>
                                    </p:anim>
                                    <p:anim calcmode="lin" valueType="num">
                                      <p:cBhvr>
                                        <p:cTn id="27" dur="500" fill="hold"/>
                                        <p:tgtEl>
                                          <p:spTgt spid="8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p:cTn id="31" dur="500" fill="hold"/>
                                        <p:tgtEl>
                                          <p:spTgt spid="101"/>
                                        </p:tgtEl>
                                        <p:attrNameLst>
                                          <p:attrName>ppt_w</p:attrName>
                                        </p:attrNameLst>
                                      </p:cBhvr>
                                      <p:tavLst>
                                        <p:tav tm="0">
                                          <p:val>
                                            <p:fltVal val="0"/>
                                          </p:val>
                                        </p:tav>
                                        <p:tav tm="100000">
                                          <p:val>
                                            <p:strVal val="#ppt_w"/>
                                          </p:val>
                                        </p:tav>
                                      </p:tavLst>
                                    </p:anim>
                                    <p:anim calcmode="lin" valueType="num">
                                      <p:cBhvr>
                                        <p:cTn id="32" dur="500" fill="hold"/>
                                        <p:tgtEl>
                                          <p:spTgt spid="101"/>
                                        </p:tgtEl>
                                        <p:attrNameLst>
                                          <p:attrName>ppt_h</p:attrName>
                                        </p:attrNameLst>
                                      </p:cBhvr>
                                      <p:tavLst>
                                        <p:tav tm="0">
                                          <p:val>
                                            <p:fltVal val="0"/>
                                          </p:val>
                                        </p:tav>
                                        <p:tav tm="100000">
                                          <p:val>
                                            <p:strVal val="#ppt_h"/>
                                          </p:val>
                                        </p:tav>
                                      </p:tavLst>
                                    </p:anim>
                                    <p:animEffect transition="in" filter="fade">
                                      <p:cBhvr>
                                        <p:cTn id="33" dur="500"/>
                                        <p:tgtEl>
                                          <p:spTgt spid="101"/>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anim calcmode="lin" valueType="num">
                                      <p:cBhvr>
                                        <p:cTn id="38" dur="500" fill="hold"/>
                                        <p:tgtEl>
                                          <p:spTgt spid="91"/>
                                        </p:tgtEl>
                                        <p:attrNameLst>
                                          <p:attrName>ppt_x</p:attrName>
                                        </p:attrNameLst>
                                      </p:cBhvr>
                                      <p:tavLst>
                                        <p:tav tm="0">
                                          <p:val>
                                            <p:strVal val="#ppt_x"/>
                                          </p:val>
                                        </p:tav>
                                        <p:tav tm="100000">
                                          <p:val>
                                            <p:strVal val="#ppt_x"/>
                                          </p:val>
                                        </p:tav>
                                      </p:tavLst>
                                    </p:anim>
                                    <p:anim calcmode="lin" valueType="num">
                                      <p:cBhvr>
                                        <p:cTn id="39" dur="500" fill="hold"/>
                                        <p:tgtEl>
                                          <p:spTgt spid="91"/>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p:cTn id="43" dur="500" fill="hold"/>
                                        <p:tgtEl>
                                          <p:spTgt spid="104"/>
                                        </p:tgtEl>
                                        <p:attrNameLst>
                                          <p:attrName>ppt_w</p:attrName>
                                        </p:attrNameLst>
                                      </p:cBhvr>
                                      <p:tavLst>
                                        <p:tav tm="0">
                                          <p:val>
                                            <p:fltVal val="0"/>
                                          </p:val>
                                        </p:tav>
                                        <p:tav tm="100000">
                                          <p:val>
                                            <p:strVal val="#ppt_w"/>
                                          </p:val>
                                        </p:tav>
                                      </p:tavLst>
                                    </p:anim>
                                    <p:anim calcmode="lin" valueType="num">
                                      <p:cBhvr>
                                        <p:cTn id="44" dur="500" fill="hold"/>
                                        <p:tgtEl>
                                          <p:spTgt spid="104"/>
                                        </p:tgtEl>
                                        <p:attrNameLst>
                                          <p:attrName>ppt_h</p:attrName>
                                        </p:attrNameLst>
                                      </p:cBhvr>
                                      <p:tavLst>
                                        <p:tav tm="0">
                                          <p:val>
                                            <p:fltVal val="0"/>
                                          </p:val>
                                        </p:tav>
                                        <p:tav tm="100000">
                                          <p:val>
                                            <p:strVal val="#ppt_h"/>
                                          </p:val>
                                        </p:tav>
                                      </p:tavLst>
                                    </p:anim>
                                    <p:animEffect transition="in" filter="fade">
                                      <p:cBhvr>
                                        <p:cTn id="45" dur="500"/>
                                        <p:tgtEl>
                                          <p:spTgt spid="104"/>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anim calcmode="lin" valueType="num">
                                      <p:cBhvr>
                                        <p:cTn id="50" dur="500" fill="hold"/>
                                        <p:tgtEl>
                                          <p:spTgt spid="95"/>
                                        </p:tgtEl>
                                        <p:attrNameLst>
                                          <p:attrName>ppt_x</p:attrName>
                                        </p:attrNameLst>
                                      </p:cBhvr>
                                      <p:tavLst>
                                        <p:tav tm="0">
                                          <p:val>
                                            <p:strVal val="#ppt_x"/>
                                          </p:val>
                                        </p:tav>
                                        <p:tav tm="100000">
                                          <p:val>
                                            <p:strVal val="#ppt_x"/>
                                          </p:val>
                                        </p:tav>
                                      </p:tavLst>
                                    </p:anim>
                                    <p:anim calcmode="lin" valueType="num">
                                      <p:cBhvr>
                                        <p:cTn id="51" dur="500" fill="hold"/>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7</a:t>
              </a:r>
            </a:p>
          </p:txBody>
        </p:sp>
      </p:grpSp>
      <p:sp>
        <p:nvSpPr>
          <p:cNvPr id="78" name="TextBox 77">
            <a:extLst>
              <a:ext uri="{FF2B5EF4-FFF2-40B4-BE49-F238E27FC236}">
                <a16:creationId xmlns:a16="http://schemas.microsoft.com/office/drawing/2014/main" id="{C20D15A4-DDEC-D04C-C0A0-0506302EEAC4}"/>
              </a:ext>
            </a:extLst>
          </p:cNvPr>
          <p:cNvSpPr txBox="1"/>
          <p:nvPr/>
        </p:nvSpPr>
        <p:spPr>
          <a:xfrm>
            <a:off x="4524375" y="6353847"/>
            <a:ext cx="5175272" cy="200746"/>
          </a:xfrm>
          <a:prstGeom prst="rect">
            <a:avLst/>
          </a:prstGeom>
          <a:noFill/>
        </p:spPr>
        <p:txBody>
          <a:bodyPr wrap="square" rtlCol="0">
            <a:spAutoFit/>
          </a:bodyPr>
          <a:lstStyle/>
          <a:p>
            <a:pPr algn="r"/>
            <a:endParaRPr lang="en-US" sz="2000" b="1" dirty="0">
              <a:solidFill>
                <a:srgbClr val="FEC630"/>
              </a:solidFill>
              <a:latin typeface="Tw Cen MT" panose="020B0602020104020603" pitchFamily="34" charset="0"/>
            </a:endParaRPr>
          </a:p>
        </p:txBody>
      </p:sp>
      <p:sp>
        <p:nvSpPr>
          <p:cNvPr id="2" name="TextBox 1">
            <a:extLst>
              <a:ext uri="{FF2B5EF4-FFF2-40B4-BE49-F238E27FC236}">
                <a16:creationId xmlns:a16="http://schemas.microsoft.com/office/drawing/2014/main" id="{9D3CED5C-9CC2-9800-956F-92F72DCFB687}"/>
              </a:ext>
            </a:extLst>
          </p:cNvPr>
          <p:cNvSpPr txBox="1"/>
          <p:nvPr/>
        </p:nvSpPr>
        <p:spPr>
          <a:xfrm>
            <a:off x="3605082" y="311453"/>
            <a:ext cx="5955607" cy="511871"/>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92D050"/>
                </a:solidFill>
                <a:latin typeface="Tahoma" panose="020B0604030504040204" pitchFamily="34" charset="0"/>
                <a:ea typeface="Tahoma" panose="020B0604030504040204" pitchFamily="34" charset="0"/>
                <a:cs typeface="Tahoma" panose="020B0604030504040204" pitchFamily="34" charset="0"/>
              </a:rPr>
              <a:t>1</a:t>
            </a:r>
            <a:r>
              <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rPr>
              <a:t>.Giới </a:t>
            </a:r>
            <a:r>
              <a:rPr lang="en-US" sz="2800" b="1" kern="100" dirty="0" err="1">
                <a:solidFill>
                  <a:srgbClr val="92D050"/>
                </a:solidFill>
                <a:effectLst/>
                <a:latin typeface="Tahoma" panose="020B0604030504040204" pitchFamily="34" charset="0"/>
                <a:ea typeface="Tahoma" panose="020B0604030504040204" pitchFamily="34" charset="0"/>
                <a:cs typeface="Tahoma" panose="020B0604030504040204" pitchFamily="34" charset="0"/>
              </a:rPr>
              <a:t>thiệu</a:t>
            </a:r>
            <a:endPar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B190426-7FF8-ED2F-5C76-279F03DA9864}"/>
              </a:ext>
            </a:extLst>
          </p:cNvPr>
          <p:cNvSpPr txBox="1"/>
          <p:nvPr/>
        </p:nvSpPr>
        <p:spPr>
          <a:xfrm>
            <a:off x="2526193" y="100922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1.1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Các</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mô</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hình</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YOLO</a:t>
            </a:r>
          </a:p>
        </p:txBody>
      </p:sp>
      <p:sp>
        <p:nvSpPr>
          <p:cNvPr id="8" name="TextBox 7">
            <a:extLst>
              <a:ext uri="{FF2B5EF4-FFF2-40B4-BE49-F238E27FC236}">
                <a16:creationId xmlns:a16="http://schemas.microsoft.com/office/drawing/2014/main" id="{AFC21B2A-CC24-5F68-367B-02D07E3D32AE}"/>
              </a:ext>
            </a:extLst>
          </p:cNvPr>
          <p:cNvSpPr txBox="1"/>
          <p:nvPr/>
        </p:nvSpPr>
        <p:spPr>
          <a:xfrm>
            <a:off x="2542977" y="1434245"/>
            <a:ext cx="7868117" cy="1584473"/>
          </a:xfrm>
          <a:prstGeom prst="rect">
            <a:avLst/>
          </a:prstGeom>
          <a:noFill/>
        </p:spPr>
        <p:txBody>
          <a:bodyPr wrap="square" rtlCol="0">
            <a:spAutoFit/>
          </a:bodyPr>
          <a:lstStyle/>
          <a:p>
            <a:pPr>
              <a:lnSpc>
                <a:spcPct val="150000"/>
              </a:lnSpc>
              <a:spcAft>
                <a:spcPts val="800"/>
              </a:spcAft>
            </a:pP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 (You Only Look Once)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là</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bộ</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các</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mô</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tượng</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phổ</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biến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sử</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dụng</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cho</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phát</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hiện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phân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loại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đối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tượng</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thời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gian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thực</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thị</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giác</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máy</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tính</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a:p>
            <a:pPr marL="0" marR="0">
              <a:lnSpc>
                <a:spcPct val="107000"/>
              </a:lnSpc>
              <a:spcBef>
                <a:spcPts val="0"/>
              </a:spcBef>
              <a:spcAft>
                <a:spcPts val="800"/>
              </a:spcAft>
            </a:pP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sp>
        <p:nvSpPr>
          <p:cNvPr id="9" name="TextBox 8">
            <a:extLst>
              <a:ext uri="{FF2B5EF4-FFF2-40B4-BE49-F238E27FC236}">
                <a16:creationId xmlns:a16="http://schemas.microsoft.com/office/drawing/2014/main" id="{5D168C41-0DD4-A223-0412-AA627BC0A3D9}"/>
              </a:ext>
            </a:extLst>
          </p:cNvPr>
          <p:cNvSpPr txBox="1"/>
          <p:nvPr/>
        </p:nvSpPr>
        <p:spPr>
          <a:xfrm>
            <a:off x="2542977" y="2702094"/>
            <a:ext cx="7868117" cy="789127"/>
          </a:xfrm>
          <a:prstGeom prst="rect">
            <a:avLst/>
          </a:prstGeom>
          <a:noFill/>
        </p:spPr>
        <p:txBody>
          <a:bodyPr wrap="square" rtlCol="0">
            <a:spAutoFit/>
          </a:bodyPr>
          <a:lstStyle/>
          <a:p>
            <a:pPr>
              <a:lnSpc>
                <a:spcPct val="150000"/>
              </a:lnSpc>
              <a:spcAft>
                <a:spcPts val="800"/>
              </a:spcAft>
            </a:pP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Ban đầu được phát triển bởi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Joseph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Redmon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Ali</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Farhadi</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Santosh</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Divvala</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sp>
        <p:nvSpPr>
          <p:cNvPr id="10" name="TextBox 9">
            <a:extLst>
              <a:ext uri="{FF2B5EF4-FFF2-40B4-BE49-F238E27FC236}">
                <a16:creationId xmlns:a16="http://schemas.microsoft.com/office/drawing/2014/main" id="{4A55A3DA-FF10-F58B-D8FA-6325D17CEA14}"/>
              </a:ext>
            </a:extLst>
          </p:cNvPr>
          <p:cNvSpPr txBox="1"/>
          <p:nvPr/>
        </p:nvSpPr>
        <p:spPr>
          <a:xfrm>
            <a:off x="2548327" y="3633716"/>
            <a:ext cx="7868117" cy="789127"/>
          </a:xfrm>
          <a:prstGeom prst="rect">
            <a:avLst/>
          </a:prstGeom>
          <a:noFill/>
        </p:spPr>
        <p:txBody>
          <a:bodyPr wrap="square" rtlCol="0">
            <a:spAutoFit/>
          </a:bodyPr>
          <a:lstStyle/>
          <a:p>
            <a:pPr>
              <a:lnSpc>
                <a:spcPct val="150000"/>
              </a:lnSpc>
              <a:spcAft>
                <a:spcPts val="800"/>
              </a:spcAft>
            </a:pP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Điểm nổi bật của YOLO là phương pháp phát hiện đối tượng một giai đoạn</a:t>
            </a: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sp>
        <p:nvSpPr>
          <p:cNvPr id="11" name="TextBox 10">
            <a:extLst>
              <a:ext uri="{FF2B5EF4-FFF2-40B4-BE49-F238E27FC236}">
                <a16:creationId xmlns:a16="http://schemas.microsoft.com/office/drawing/2014/main" id="{C2C46EED-601B-DD41-AA5E-56FD86C91747}"/>
              </a:ext>
            </a:extLst>
          </p:cNvPr>
          <p:cNvSpPr txBox="1"/>
          <p:nvPr/>
        </p:nvSpPr>
        <p:spPr>
          <a:xfrm>
            <a:off x="2598760" y="4634628"/>
            <a:ext cx="7868117" cy="789127"/>
          </a:xfrm>
          <a:prstGeom prst="rect">
            <a:avLst/>
          </a:prstGeom>
          <a:noFill/>
        </p:spPr>
        <p:txBody>
          <a:bodyPr wrap="square" rtlCol="0">
            <a:spAutoFit/>
          </a:bodyPr>
          <a:lstStyle/>
          <a:p>
            <a:pPr>
              <a:lnSpc>
                <a:spcPct val="150000"/>
              </a:lnSpc>
              <a:spcAft>
                <a:spcPts val="800"/>
              </a:spcAft>
            </a:pP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 </a:t>
            </a:r>
            <a:r>
              <a:rPr lang="vi-VN"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Khác với các mô hình phát hiện hai giai đoạn, như R-CNN, trước tiên đề xuất các vùng quan tâm và sau đó phân loại các vùng này</a:t>
            </a:r>
            <a:r>
              <a:rPr lang="en-US" sz="1600" b="1" kern="100" dirty="0">
                <a:solidFill>
                  <a:schemeClr val="tx1">
                    <a:lumMod val="75000"/>
                    <a:lumOff val="2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pic>
        <p:nvPicPr>
          <p:cNvPr id="12" name="Picture 11">
            <a:extLst>
              <a:ext uri="{FF2B5EF4-FFF2-40B4-BE49-F238E27FC236}">
                <a16:creationId xmlns:a16="http://schemas.microsoft.com/office/drawing/2014/main" id="{03459E6D-8F50-85AC-3604-FDBFB1D61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711" y="2166419"/>
            <a:ext cx="5943600" cy="1445260"/>
          </a:xfrm>
          <a:prstGeom prst="rect">
            <a:avLst/>
          </a:prstGeom>
        </p:spPr>
      </p:pic>
      <p:sp>
        <p:nvSpPr>
          <p:cNvPr id="13" name="TextBox 12">
            <a:extLst>
              <a:ext uri="{FF2B5EF4-FFF2-40B4-BE49-F238E27FC236}">
                <a16:creationId xmlns:a16="http://schemas.microsoft.com/office/drawing/2014/main" id="{DB996F55-18B3-3364-6FF3-ED6E60645A4C}"/>
              </a:ext>
            </a:extLst>
          </p:cNvPr>
          <p:cNvSpPr txBox="1"/>
          <p:nvPr/>
        </p:nvSpPr>
        <p:spPr>
          <a:xfrm>
            <a:off x="4161773" y="3662216"/>
            <a:ext cx="7868117" cy="935128"/>
          </a:xfrm>
          <a:prstGeom prst="rect">
            <a:avLst/>
          </a:prstGeom>
          <a:noFill/>
        </p:spPr>
        <p:txBody>
          <a:bodyPr wrap="square" rtlCol="0">
            <a:spAutoFit/>
          </a:bodyPr>
          <a:lstStyle/>
          <a:p>
            <a:pPr>
              <a:lnSpc>
                <a:spcPct val="150000"/>
              </a:lnSpc>
              <a:spcAft>
                <a:spcPts val="800"/>
              </a:spcAft>
            </a:pP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1.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Xử</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lý</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ảnh</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của</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YOLO</a:t>
            </a:r>
          </a:p>
          <a:p>
            <a:pPr>
              <a:lnSpc>
                <a:spcPct val="150000"/>
              </a:lnSpc>
              <a:spcAft>
                <a:spcPts val="800"/>
              </a:spcAft>
            </a:pP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554987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3"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
        <p:nvSpPr>
          <p:cNvPr id="4" name="TextBox 3">
            <a:extLst>
              <a:ext uri="{FF2B5EF4-FFF2-40B4-BE49-F238E27FC236}">
                <a16:creationId xmlns:a16="http://schemas.microsoft.com/office/drawing/2014/main" id="{79F5C03B-415C-EDD6-810F-1D4AFEE4FEF3}"/>
              </a:ext>
            </a:extLst>
          </p:cNvPr>
          <p:cNvSpPr txBox="1"/>
          <p:nvPr/>
        </p:nvSpPr>
        <p:spPr>
          <a:xfrm>
            <a:off x="3605082" y="311453"/>
            <a:ext cx="5955607" cy="511871"/>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92D050"/>
                </a:solidFill>
                <a:latin typeface="Tahoma" panose="020B0604030504040204" pitchFamily="34" charset="0"/>
                <a:ea typeface="Tahoma" panose="020B0604030504040204" pitchFamily="34" charset="0"/>
                <a:cs typeface="Tahoma" panose="020B0604030504040204" pitchFamily="34" charset="0"/>
              </a:rPr>
              <a:t>1</a:t>
            </a:r>
            <a:r>
              <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rPr>
              <a:t>.Giới </a:t>
            </a:r>
            <a:r>
              <a:rPr lang="en-US" sz="2800" b="1" kern="100" dirty="0" err="1">
                <a:solidFill>
                  <a:srgbClr val="92D050"/>
                </a:solidFill>
                <a:effectLst/>
                <a:latin typeface="Tahoma" panose="020B0604030504040204" pitchFamily="34" charset="0"/>
                <a:ea typeface="Tahoma" panose="020B0604030504040204" pitchFamily="34" charset="0"/>
                <a:cs typeface="Tahoma" panose="020B0604030504040204" pitchFamily="34" charset="0"/>
              </a:rPr>
              <a:t>thiệu</a:t>
            </a:r>
            <a:endPar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BC77D9AC-F9E8-DE4C-95A9-E857A243E5F1}"/>
              </a:ext>
            </a:extLst>
          </p:cNvPr>
          <p:cNvSpPr txBox="1"/>
          <p:nvPr/>
        </p:nvSpPr>
        <p:spPr>
          <a:xfrm>
            <a:off x="2526193" y="100922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1.2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Lịch</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sư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của</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YOLO</a:t>
            </a:r>
          </a:p>
        </p:txBody>
      </p:sp>
      <p:pic>
        <p:nvPicPr>
          <p:cNvPr id="6" name="Picture 5" descr="YOLO: Release Dates Timeline">
            <a:extLst>
              <a:ext uri="{FF2B5EF4-FFF2-40B4-BE49-F238E27FC236}">
                <a16:creationId xmlns:a16="http://schemas.microsoft.com/office/drawing/2014/main" id="{D1DF0164-55FD-C547-5C5B-BC43F1CCA7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542213"/>
            <a:ext cx="5943600" cy="3343275"/>
          </a:xfrm>
          <a:prstGeom prst="rect">
            <a:avLst/>
          </a:prstGeom>
          <a:noFill/>
          <a:ln>
            <a:noFill/>
          </a:ln>
        </p:spPr>
      </p:pic>
      <p:sp>
        <p:nvSpPr>
          <p:cNvPr id="7" name="TextBox 6">
            <a:extLst>
              <a:ext uri="{FF2B5EF4-FFF2-40B4-BE49-F238E27FC236}">
                <a16:creationId xmlns:a16="http://schemas.microsoft.com/office/drawing/2014/main" id="{2002418A-86D7-AB73-FD9B-19750D43CC72}"/>
              </a:ext>
            </a:extLst>
          </p:cNvPr>
          <p:cNvSpPr txBox="1"/>
          <p:nvPr/>
        </p:nvSpPr>
        <p:spPr>
          <a:xfrm>
            <a:off x="4316264" y="5045042"/>
            <a:ext cx="3931810" cy="463204"/>
          </a:xfrm>
          <a:prstGeom prst="rect">
            <a:avLst/>
          </a:prstGeom>
          <a:noFill/>
        </p:spPr>
        <p:txBody>
          <a:bodyPr wrap="square" rtlCol="0">
            <a:spAutoFit/>
          </a:bodyPr>
          <a:lstStyle/>
          <a:p>
            <a:pPr>
              <a:lnSpc>
                <a:spcPct val="150000"/>
              </a:lnSpc>
              <a:spcAft>
                <a:spcPts val="800"/>
              </a:spcAft>
            </a:pP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Hình</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2. </a:t>
            </a: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Lịch</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a:t>
            </a: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sử</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a:t>
            </a: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phát</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a:t>
            </a: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triển</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a:t>
            </a:r>
            <a:r>
              <a:rPr lang="en-US" b="1" kern="100" dirty="0" err="1">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của</a:t>
            </a:r>
            <a:r>
              <a:rPr lang="en-US" b="1" kern="100" dirty="0">
                <a:solidFill>
                  <a:schemeClr val="tx1">
                    <a:lumMod val="75000"/>
                    <a:lumOff val="25000"/>
                  </a:schemeClr>
                </a:solidFill>
                <a:latin typeface="Tw Cen MT" panose="020B0602020104020603" pitchFamily="34" charset="0"/>
                <a:ea typeface="Calibri" panose="020F0502020204030204" pitchFamily="34" charset="0"/>
                <a:cs typeface="Mangal" panose="02040503050203030202" pitchFamily="18" charset="0"/>
              </a:rPr>
              <a:t> YOLO </a:t>
            </a:r>
            <a:endParaRPr lang="en-US" sz="1800" b="1" kern="100" dirty="0">
              <a:solidFill>
                <a:schemeClr val="tx1">
                  <a:lumMod val="75000"/>
                  <a:lumOff val="25000"/>
                </a:schemeClr>
              </a:solidFill>
              <a:effectLst/>
              <a:latin typeface="Tw Cen MT" panose="020B0602020104020603"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98122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
        <p:nvSpPr>
          <p:cNvPr id="5" name="TextBox 4">
            <a:extLst>
              <a:ext uri="{FF2B5EF4-FFF2-40B4-BE49-F238E27FC236}">
                <a16:creationId xmlns:a16="http://schemas.microsoft.com/office/drawing/2014/main" id="{E1E4DB7F-958E-9685-F566-28B212C05A53}"/>
              </a:ext>
            </a:extLst>
          </p:cNvPr>
          <p:cNvSpPr txBox="1"/>
          <p:nvPr/>
        </p:nvSpPr>
        <p:spPr>
          <a:xfrm>
            <a:off x="3605082" y="311453"/>
            <a:ext cx="5955607" cy="511871"/>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92D050"/>
                </a:solidFill>
                <a:latin typeface="Tahoma" panose="020B0604030504040204" pitchFamily="34" charset="0"/>
                <a:ea typeface="Tahoma" panose="020B0604030504040204" pitchFamily="34" charset="0"/>
                <a:cs typeface="Tahoma" panose="020B0604030504040204" pitchFamily="34" charset="0"/>
              </a:rPr>
              <a:t>1</a:t>
            </a:r>
            <a:r>
              <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rPr>
              <a:t>.Giới </a:t>
            </a:r>
            <a:r>
              <a:rPr lang="en-US" sz="2800" b="1" kern="100" dirty="0" err="1">
                <a:solidFill>
                  <a:srgbClr val="92D050"/>
                </a:solidFill>
                <a:effectLst/>
                <a:latin typeface="Tahoma" panose="020B0604030504040204" pitchFamily="34" charset="0"/>
                <a:ea typeface="Tahoma" panose="020B0604030504040204" pitchFamily="34" charset="0"/>
                <a:cs typeface="Tahoma" panose="020B0604030504040204" pitchFamily="34" charset="0"/>
              </a:rPr>
              <a:t>thiệu</a:t>
            </a:r>
            <a:endPar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582A615C-DE4D-CDBF-8FCF-0A04FFAA70E3}"/>
              </a:ext>
            </a:extLst>
          </p:cNvPr>
          <p:cNvSpPr txBox="1"/>
          <p:nvPr/>
        </p:nvSpPr>
        <p:spPr>
          <a:xfrm>
            <a:off x="2526193" y="100922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1.2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Lịch</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sư</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của</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YOLO</a:t>
            </a:r>
          </a:p>
        </p:txBody>
      </p:sp>
      <p:sp>
        <p:nvSpPr>
          <p:cNvPr id="7" name="TextBox 6">
            <a:extLst>
              <a:ext uri="{FF2B5EF4-FFF2-40B4-BE49-F238E27FC236}">
                <a16:creationId xmlns:a16="http://schemas.microsoft.com/office/drawing/2014/main" id="{D9CE92B2-BC18-BD15-9169-A5C6567397FC}"/>
              </a:ext>
            </a:extLst>
          </p:cNvPr>
          <p:cNvSpPr txBox="1"/>
          <p:nvPr/>
        </p:nvSpPr>
        <p:spPr>
          <a:xfrm>
            <a:off x="2616173" y="1587193"/>
            <a:ext cx="6675609" cy="411459"/>
          </a:xfrm>
          <a:prstGeom prst="rect">
            <a:avLst/>
          </a:prstGeom>
          <a:noFill/>
        </p:spPr>
        <p:txBody>
          <a:bodyPr wrap="square" rtlCol="0" anchor="t">
            <a:spAutoFit/>
          </a:bodyPr>
          <a:lstStyle/>
          <a:p>
            <a:pPr marL="0" marR="0">
              <a:lnSpc>
                <a:spcPct val="150000"/>
              </a:lnSpc>
              <a:spcBef>
                <a:spcPts val="0"/>
              </a:spcBef>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YOLOv1 là mô hình đầu tiên trong dòng YOLO được công bố.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E981C546-D9D1-6087-9474-08CEE221396E}"/>
              </a:ext>
            </a:extLst>
          </p:cNvPr>
          <p:cNvSpPr txBox="1"/>
          <p:nvPr/>
        </p:nvSpPr>
        <p:spPr>
          <a:xfrm>
            <a:off x="2612734" y="2215665"/>
            <a:ext cx="6675609" cy="780791"/>
          </a:xfrm>
          <a:prstGeom prst="rect">
            <a:avLst/>
          </a:prstGeom>
          <a:noFill/>
        </p:spPr>
        <p:txBody>
          <a:bodyPr wrap="square" rtlCol="0" anchor="t">
            <a:spAutoFit/>
          </a:bodyPr>
          <a:lstStyle/>
          <a:p>
            <a:pPr marL="0" marR="0">
              <a:lnSpc>
                <a:spcPct val="150000"/>
              </a:lnSpc>
              <a:spcBef>
                <a:spcPts val="0"/>
              </a:spcBef>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YOLOv2 được phát hành vào năm 2016 với nhiều cải tiến so với YOLOv1.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954E1104-397B-6DF5-745A-C2C520ACFB1F}"/>
              </a:ext>
            </a:extLst>
          </p:cNvPr>
          <p:cNvSpPr txBox="1"/>
          <p:nvPr/>
        </p:nvSpPr>
        <p:spPr>
          <a:xfrm>
            <a:off x="2612735" y="3157291"/>
            <a:ext cx="6675609" cy="780791"/>
          </a:xfrm>
          <a:prstGeom prst="rect">
            <a:avLst/>
          </a:prstGeom>
          <a:noFill/>
        </p:spPr>
        <p:txBody>
          <a:bodyPr wrap="square" rtlCol="0" anchor="t">
            <a:spAutoFit/>
          </a:bodyPr>
          <a:lstStyle/>
          <a:p>
            <a:pPr marL="0" marR="0">
              <a:lnSpc>
                <a:spcPct val="150000"/>
              </a:lnSpc>
              <a:spcBef>
                <a:spcPts val="0"/>
              </a:spcBef>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YOLOv3 được giới thiệu vào năm 2018 với mục tiêu tăng độ chính xác và tốc độ của thuật toán phát hiện đối tượng</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sp>
        <p:nvSpPr>
          <p:cNvPr id="10" name="TextBox 9">
            <a:extLst>
              <a:ext uri="{FF2B5EF4-FFF2-40B4-BE49-F238E27FC236}">
                <a16:creationId xmlns:a16="http://schemas.microsoft.com/office/drawing/2014/main" id="{29992569-F01A-6C67-B322-469C32998FDC}"/>
              </a:ext>
            </a:extLst>
          </p:cNvPr>
          <p:cNvSpPr txBox="1"/>
          <p:nvPr/>
        </p:nvSpPr>
        <p:spPr>
          <a:xfrm>
            <a:off x="2612734" y="4037930"/>
            <a:ext cx="6675609" cy="780791"/>
          </a:xfrm>
          <a:prstGeom prst="rect">
            <a:avLst/>
          </a:prstGeom>
          <a:noFill/>
        </p:spPr>
        <p:txBody>
          <a:bodyPr wrap="square" rtlCol="0" anchor="t">
            <a:spAutoFit/>
          </a:bodyPr>
          <a:lstStyle/>
          <a:p>
            <a:pPr marL="0" marR="0">
              <a:lnSpc>
                <a:spcPct val="150000"/>
              </a:lnSpc>
              <a:spcBef>
                <a:spcPts val="0"/>
              </a:spcBef>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-YOLOv4,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ra</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mắt</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vào</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năm</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2020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bởi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Bochkovskiy</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et. al.,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giới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thiệu</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một</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số</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cải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tiến</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so </a:t>
            </a:r>
            <a:r>
              <a:rPr lang="en-US"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với</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YOLOv3.</a:t>
            </a:r>
          </a:p>
        </p:txBody>
      </p:sp>
      <p:sp>
        <p:nvSpPr>
          <p:cNvPr id="11" name="TextBox 10">
            <a:extLst>
              <a:ext uri="{FF2B5EF4-FFF2-40B4-BE49-F238E27FC236}">
                <a16:creationId xmlns:a16="http://schemas.microsoft.com/office/drawing/2014/main" id="{830ADFC1-8018-13F1-2D89-A036169573D8}"/>
              </a:ext>
            </a:extLst>
          </p:cNvPr>
          <p:cNvSpPr txBox="1"/>
          <p:nvPr/>
        </p:nvSpPr>
        <p:spPr>
          <a:xfrm>
            <a:off x="2612734" y="4916771"/>
            <a:ext cx="6675609" cy="1150123"/>
          </a:xfrm>
          <a:prstGeom prst="rect">
            <a:avLst/>
          </a:prstGeom>
          <a:noFill/>
        </p:spPr>
        <p:txBody>
          <a:bodyPr wrap="square" rtlCol="0" anchor="t">
            <a:spAutoFit/>
          </a:bodyPr>
          <a:lstStyle/>
          <a:p>
            <a:pPr marL="0" marR="0">
              <a:lnSpc>
                <a:spcPct val="150000"/>
              </a:lnSpc>
              <a:spcBef>
                <a:spcPts val="0"/>
              </a:spcBef>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YOLOv5, được giới thiệu vào năm 2020, tiếp tục phát triển từ thành công của các phiên bản trước và được phát hành như một dự án mã nguồn mở bởi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Ultralytics</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4736A750-32C8-1C2F-3BD7-D19A42EC6F50}"/>
              </a:ext>
            </a:extLst>
          </p:cNvPr>
          <p:cNvSpPr txBox="1"/>
          <p:nvPr/>
        </p:nvSpPr>
        <p:spPr>
          <a:xfrm>
            <a:off x="2627266" y="1587193"/>
            <a:ext cx="6675609"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YOLOv6 tập trung vào việc tăng tính hiệu quả và giảm kích thước bộ nhớ.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A48003B3-AC59-BA01-57BB-EA61E7D6010A}"/>
              </a:ext>
            </a:extLst>
          </p:cNvPr>
          <p:cNvSpPr txBox="1"/>
          <p:nvPr/>
        </p:nvSpPr>
        <p:spPr>
          <a:xfrm>
            <a:off x="2596800" y="2820329"/>
            <a:ext cx="6675609"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Trong năm 2022, một mô hình phát hiện đối tượng mới được giới thiệu, được gọi là YOLOv7</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E4524435-1AA8-F4D8-0362-B590FB0BEB9A}"/>
              </a:ext>
            </a:extLst>
          </p:cNvPr>
          <p:cNvSpPr txBox="1"/>
          <p:nvPr/>
        </p:nvSpPr>
        <p:spPr>
          <a:xfrm>
            <a:off x="2627266" y="4016867"/>
            <a:ext cx="6675609" cy="115012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Cuối cùng, YOLOv7 tích hợp một kỹ thuật mới gọi là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Focal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Loss</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được thiết kế để giải quyết vấn đề mất cân bằng lớp trong các nhiệm vụ phát hiện đối tượng.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6639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9"/>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11" grpId="1"/>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1</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2</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193763"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3"/>
              <a:ext cx="457200" cy="978408"/>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453483" y="4196734"/>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3</a:t>
              </a: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646266"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552E5B3-117B-4ECF-B808-BD4F048FA23D}"/>
                </a:ext>
              </a:extLst>
            </p:cNvPr>
            <p:cNvSpPr/>
            <p:nvPr/>
          </p:nvSpPr>
          <p:spPr>
            <a:xfrm>
              <a:off x="1340869" y="2959674"/>
              <a:ext cx="457200" cy="978408"/>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99698" y="3218045"/>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4</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2091406"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3214D61A-32CC-425F-B83D-9B69CCA47932}"/>
                </a:ext>
              </a:extLst>
            </p:cNvPr>
            <p:cNvSpPr/>
            <p:nvPr/>
          </p:nvSpPr>
          <p:spPr>
            <a:xfrm>
              <a:off x="887609" y="1978585"/>
              <a:ext cx="457200" cy="9784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546438" y="2236956"/>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5</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2544668"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96507476-024D-4BC3-AF72-FEC25A7DB3A4}"/>
                </a:ext>
              </a:extLst>
            </p:cNvPr>
            <p:cNvSpPr/>
            <p:nvPr/>
          </p:nvSpPr>
          <p:spPr>
            <a:xfrm>
              <a:off x="425427" y="999416"/>
              <a:ext cx="457200" cy="978408"/>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84256" y="1257787"/>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6</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7"/>
            <a:ext cx="12482924" cy="6895307"/>
            <a:chOff x="-12129822" y="-37307"/>
            <a:chExt cx="12482924" cy="6895307"/>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006253"/>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445269" y="276690"/>
              <a:ext cx="1089660"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Slide 7</a:t>
              </a:r>
            </a:p>
          </p:txBody>
        </p:sp>
      </p:grpSp>
      <p:sp>
        <p:nvSpPr>
          <p:cNvPr id="4" name="TextBox 3">
            <a:extLst>
              <a:ext uri="{FF2B5EF4-FFF2-40B4-BE49-F238E27FC236}">
                <a16:creationId xmlns:a16="http://schemas.microsoft.com/office/drawing/2014/main" id="{6A005316-F51F-7C20-F194-CFD416A50443}"/>
              </a:ext>
            </a:extLst>
          </p:cNvPr>
          <p:cNvSpPr txBox="1"/>
          <p:nvPr/>
        </p:nvSpPr>
        <p:spPr>
          <a:xfrm>
            <a:off x="3605082" y="311453"/>
            <a:ext cx="5955607" cy="511871"/>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92D050"/>
                </a:solidFill>
                <a:latin typeface="Tahoma" panose="020B0604030504040204" pitchFamily="34" charset="0"/>
                <a:ea typeface="Tahoma" panose="020B0604030504040204" pitchFamily="34" charset="0"/>
                <a:cs typeface="Tahoma" panose="020B0604030504040204" pitchFamily="34" charset="0"/>
              </a:rPr>
              <a:t>1</a:t>
            </a:r>
            <a:r>
              <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rPr>
              <a:t>.Giới </a:t>
            </a:r>
            <a:r>
              <a:rPr lang="en-US" sz="2800" b="1" kern="100" dirty="0" err="1">
                <a:solidFill>
                  <a:srgbClr val="92D050"/>
                </a:solidFill>
                <a:effectLst/>
                <a:latin typeface="Tahoma" panose="020B0604030504040204" pitchFamily="34" charset="0"/>
                <a:ea typeface="Tahoma" panose="020B0604030504040204" pitchFamily="34" charset="0"/>
                <a:cs typeface="Tahoma" panose="020B0604030504040204" pitchFamily="34" charset="0"/>
              </a:rPr>
              <a:t>thiệu</a:t>
            </a:r>
            <a:endPar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5C483851-FC03-35DB-C335-1AF0F06751C0}"/>
              </a:ext>
            </a:extLst>
          </p:cNvPr>
          <p:cNvSpPr txBox="1"/>
          <p:nvPr/>
        </p:nvSpPr>
        <p:spPr>
          <a:xfrm>
            <a:off x="2526193" y="100922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1.3 YOLOv8</a:t>
            </a:r>
          </a:p>
        </p:txBody>
      </p:sp>
      <p:sp>
        <p:nvSpPr>
          <p:cNvPr id="7" name="TextBox 6">
            <a:extLst>
              <a:ext uri="{FF2B5EF4-FFF2-40B4-BE49-F238E27FC236}">
                <a16:creationId xmlns:a16="http://schemas.microsoft.com/office/drawing/2014/main" id="{4ACCEDF5-B6A4-8061-0F97-7ED8A634EA0C}"/>
              </a:ext>
            </a:extLst>
          </p:cNvPr>
          <p:cNvSpPr txBox="1"/>
          <p:nvPr/>
        </p:nvSpPr>
        <p:spPr>
          <a:xfrm>
            <a:off x="2526193" y="1453570"/>
            <a:ext cx="6675609" cy="411459"/>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YOLOv8 được phát hành vào tháng 1 năm 2023 bởi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Ultralytics</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49453683-669A-95DA-5FC0-9D6195BF0B82}"/>
              </a:ext>
            </a:extLst>
          </p:cNvPr>
          <p:cNvSpPr txBox="1"/>
          <p:nvPr/>
        </p:nvSpPr>
        <p:spPr>
          <a:xfrm>
            <a:off x="2526192" y="2219759"/>
            <a:ext cx="6675609" cy="780791"/>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YOLOv8 có thể chạy từ giao diện dòng lệnh (CLI) hoặc có thể được cài đặt dưới dạng gói PIP.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7AF03BF7-038D-7CD8-90B0-19337BEE73B6}"/>
              </a:ext>
            </a:extLst>
          </p:cNvPr>
          <p:cNvSpPr txBox="1"/>
          <p:nvPr/>
        </p:nvSpPr>
        <p:spPr>
          <a:xfrm>
            <a:off x="2526191" y="3355280"/>
            <a:ext cx="6675609" cy="115012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YOLOv8 cung cấp năm phiên bản với kích thước khác nhau: YOLOv8n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nano</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YOLOv8s (nhỏ), YOLOv8m (trung bình), YOLOv8l (lớn) và YOLOv8x (rất lớn).</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0B0809BD-23FC-962A-0434-59E4A5AE9B67}"/>
              </a:ext>
            </a:extLst>
          </p:cNvPr>
          <p:cNvSpPr txBox="1"/>
          <p:nvPr/>
        </p:nvSpPr>
        <p:spPr>
          <a:xfrm>
            <a:off x="2526190" y="4673842"/>
            <a:ext cx="6675609" cy="115012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Được huấn luyện trên tập dữ liệu MS COCO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test-dev</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2017, YOLOv8x đạt được giá trị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Average</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Precision</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(AP) là 53,9% với kích thước hình ảnh 640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pixel</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endPar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456181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7</a:t>
              </a: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9761987"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938362"/>
              <a:ext cx="457200" cy="1101305"/>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51289" y="4258181"/>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4273"/>
              <a:ext cx="457200" cy="1173809"/>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15787" y="3104193"/>
              <a:ext cx="12743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10</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83184"/>
              <a:ext cx="457200" cy="117380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73511" y="2099013"/>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11</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58793"/>
              <a:ext cx="457200" cy="111903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40" y="1175470"/>
              <a:ext cx="1254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4763"/>
            <a:ext cx="12482924" cy="6862763"/>
            <a:chOff x="-12129822" y="-4763"/>
            <a:chExt cx="12482924" cy="6862763"/>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54295"/>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25203" y="393933"/>
              <a:ext cx="124953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sp>
        <p:nvSpPr>
          <p:cNvPr id="4" name="TextBox 3">
            <a:extLst>
              <a:ext uri="{FF2B5EF4-FFF2-40B4-BE49-F238E27FC236}">
                <a16:creationId xmlns:a16="http://schemas.microsoft.com/office/drawing/2014/main" id="{5FA714AA-9FF0-E056-21C7-A6CAA3B1CEBA}"/>
              </a:ext>
            </a:extLst>
          </p:cNvPr>
          <p:cNvSpPr txBox="1"/>
          <p:nvPr/>
        </p:nvSpPr>
        <p:spPr>
          <a:xfrm>
            <a:off x="4706374" y="286970"/>
            <a:ext cx="5955607" cy="511871"/>
          </a:xfrm>
          <a:prstGeom prst="rect">
            <a:avLst/>
          </a:prstGeom>
          <a:noFill/>
        </p:spPr>
        <p:txBody>
          <a:bodyPr wrap="square" rtlCol="0">
            <a:spAutoFit/>
          </a:bodyPr>
          <a:lstStyle/>
          <a:p>
            <a:pPr marL="0" marR="0" algn="ctr">
              <a:lnSpc>
                <a:spcPct val="107000"/>
              </a:lnSpc>
              <a:spcBef>
                <a:spcPts val="0"/>
              </a:spcBef>
              <a:spcAft>
                <a:spcPts val="800"/>
              </a:spcAft>
            </a:pPr>
            <a:r>
              <a:rPr lang="en-US" sz="2800" b="1" kern="100" dirty="0">
                <a:solidFill>
                  <a:srgbClr val="92D050"/>
                </a:solidFill>
                <a:latin typeface="Tahoma" panose="020B0604030504040204" pitchFamily="34" charset="0"/>
                <a:ea typeface="Tahoma" panose="020B0604030504040204" pitchFamily="34" charset="0"/>
                <a:cs typeface="Tahoma" panose="020B0604030504040204" pitchFamily="34" charset="0"/>
              </a:rPr>
              <a:t>1</a:t>
            </a:r>
            <a:r>
              <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rPr>
              <a:t>.Giới </a:t>
            </a:r>
            <a:r>
              <a:rPr lang="en-US" sz="2800" b="1" kern="100" dirty="0" err="1">
                <a:solidFill>
                  <a:srgbClr val="92D050"/>
                </a:solidFill>
                <a:effectLst/>
                <a:latin typeface="Tahoma" panose="020B0604030504040204" pitchFamily="34" charset="0"/>
                <a:ea typeface="Tahoma" panose="020B0604030504040204" pitchFamily="34" charset="0"/>
                <a:cs typeface="Tahoma" panose="020B0604030504040204" pitchFamily="34" charset="0"/>
              </a:rPr>
              <a:t>thiệu</a:t>
            </a:r>
            <a:endParaRPr lang="en-US" sz="2800" b="1" kern="100" dirty="0">
              <a:solidFill>
                <a:srgbClr val="92D050"/>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083CE091-A066-87FA-E6EC-7BE4875B7342}"/>
              </a:ext>
            </a:extLst>
          </p:cNvPr>
          <p:cNvSpPr txBox="1"/>
          <p:nvPr/>
        </p:nvSpPr>
        <p:spPr>
          <a:xfrm>
            <a:off x="3787958" y="999267"/>
            <a:ext cx="4603812" cy="407035"/>
          </a:xfrm>
          <a:prstGeom prst="rect">
            <a:avLst/>
          </a:prstGeom>
          <a:noFill/>
        </p:spPr>
        <p:txBody>
          <a:bodyPr wrap="square" rtlCol="0">
            <a:spAutoFit/>
          </a:bodyPr>
          <a:lstStyle/>
          <a:p>
            <a:pPr marL="0" marR="0">
              <a:lnSpc>
                <a:spcPct val="107000"/>
              </a:lnSpc>
              <a:spcBef>
                <a:spcPts val="0"/>
              </a:spcBef>
              <a:spcAft>
                <a:spcPts val="800"/>
              </a:spcAft>
            </a:pP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1.3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Kiến</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trúc</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a:t>
            </a:r>
            <a:r>
              <a:rPr lang="en-US" sz="2000" b="1" dirty="0" err="1">
                <a:solidFill>
                  <a:schemeClr val="accent1"/>
                </a:solidFill>
                <a:latin typeface="Calibri" panose="020F0502020204030204" pitchFamily="34" charset="0"/>
                <a:ea typeface="Tahoma" panose="020B0604030504040204" pitchFamily="34" charset="0"/>
                <a:cs typeface="Calibri" panose="020F0502020204030204" pitchFamily="34" charset="0"/>
              </a:rPr>
              <a:t>của</a:t>
            </a:r>
            <a:r>
              <a:rPr lang="en-US" sz="2000" b="1" dirty="0">
                <a:solidFill>
                  <a:schemeClr val="accent1"/>
                </a:solidFill>
                <a:latin typeface="Calibri" panose="020F0502020204030204" pitchFamily="34" charset="0"/>
                <a:ea typeface="Tahoma" panose="020B0604030504040204" pitchFamily="34" charset="0"/>
                <a:cs typeface="Calibri" panose="020F0502020204030204" pitchFamily="34" charset="0"/>
              </a:rPr>
              <a:t> YOLOv8</a:t>
            </a:r>
          </a:p>
        </p:txBody>
      </p:sp>
      <p:sp>
        <p:nvSpPr>
          <p:cNvPr id="7" name="TextBox 6">
            <a:extLst>
              <a:ext uri="{FF2B5EF4-FFF2-40B4-BE49-F238E27FC236}">
                <a16:creationId xmlns:a16="http://schemas.microsoft.com/office/drawing/2014/main" id="{01C4F5B3-5559-E329-1126-CDFF7DED77DB}"/>
              </a:ext>
            </a:extLst>
          </p:cNvPr>
          <p:cNvSpPr txBox="1"/>
          <p:nvPr/>
        </p:nvSpPr>
        <p:spPr>
          <a:xfrm>
            <a:off x="4118662" y="1482293"/>
            <a:ext cx="6675609" cy="1150123"/>
          </a:xfrm>
          <a:prstGeom prst="rect">
            <a:avLst/>
          </a:prstGeom>
          <a:noFill/>
        </p:spPr>
        <p:txBody>
          <a:bodyPr wrap="square" rtlCol="0" anchor="t">
            <a:spAutoFit/>
          </a:bodyPr>
          <a:lstStyle/>
          <a:p>
            <a:pPr>
              <a:lnSpc>
                <a:spcPct val="150000"/>
              </a:lnSpc>
              <a:spcAft>
                <a:spcPts val="800"/>
              </a:spcAft>
            </a:pP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Tác giả YOLOv8 hiện vẫn chưa công bố bài báo cũng như cấu trúc của YOLOv8, tuy nhiên một người dùng </a:t>
            </a:r>
            <a:r>
              <a:rPr lang="vi-VN" sz="1600" b="1" kern="10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Github</a:t>
            </a:r>
            <a:r>
              <a:rPr lang="vi-VN"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đã khái quát qua kiến trúc của YOLOv8 như hình</a:t>
            </a:r>
            <a:r>
              <a:rPr lang="en-US" sz="1600" b="1" kern="1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p>
        </p:txBody>
      </p:sp>
      <p:pic>
        <p:nvPicPr>
          <p:cNvPr id="10" name="Picture 9" descr="Rangeking YOLOv8 layout">
            <a:extLst>
              <a:ext uri="{FF2B5EF4-FFF2-40B4-BE49-F238E27FC236}">
                <a16:creationId xmlns:a16="http://schemas.microsoft.com/office/drawing/2014/main" id="{7E8F5DA2-50A5-572D-B86B-D736E51019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1018" y="1482581"/>
            <a:ext cx="5204497" cy="4899745"/>
          </a:xfrm>
          <a:prstGeom prst="rect">
            <a:avLst/>
          </a:prstGeom>
          <a:noFill/>
          <a:ln>
            <a:noFill/>
          </a:ln>
        </p:spPr>
      </p:pic>
    </p:spTree>
    <p:extLst>
      <p:ext uri="{BB962C8B-B14F-4D97-AF65-F5344CB8AC3E}">
        <p14:creationId xmlns:p14="http://schemas.microsoft.com/office/powerpoint/2010/main" val="930486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par>
                                <p:cTn id="14" presetID="42"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CC327164-17FF-4DE0-9E9B-F7CEF524BDCA}"/>
              </a:ext>
            </a:extLst>
          </p:cNvPr>
          <p:cNvGrpSpPr/>
          <p:nvPr/>
        </p:nvGrpSpPr>
        <p:grpSpPr>
          <a:xfrm>
            <a:off x="-290920" y="0"/>
            <a:ext cx="12482920" cy="6913626"/>
            <a:chOff x="-9296849" y="0"/>
            <a:chExt cx="12482920" cy="6913626"/>
          </a:xfrm>
        </p:grpSpPr>
        <p:sp>
          <p:nvSpPr>
            <p:cNvPr id="15" name="Rectangle 14">
              <a:extLst>
                <a:ext uri="{FF2B5EF4-FFF2-40B4-BE49-F238E27FC236}">
                  <a16:creationId xmlns:a16="http://schemas.microsoft.com/office/drawing/2014/main" id="{CFC2F059-8E54-4001-8796-4C372505F15C}"/>
                </a:ext>
              </a:extLst>
            </p:cNvPr>
            <p:cNvSpPr/>
            <p:nvPr/>
          </p:nvSpPr>
          <p:spPr>
            <a:xfrm>
              <a:off x="-92968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CA5D056-97B8-4FFF-9320-5B4740BDA197}"/>
                </a:ext>
              </a:extLst>
            </p:cNvPr>
            <p:cNvSpPr/>
            <p:nvPr/>
          </p:nvSpPr>
          <p:spPr>
            <a:xfrm>
              <a:off x="2728871" y="5879592"/>
              <a:ext cx="457200" cy="978408"/>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9ECC404-AFC9-4772-95FF-42E6C31C5C21}"/>
                </a:ext>
              </a:extLst>
            </p:cNvPr>
            <p:cNvSpPr txBox="1"/>
            <p:nvPr/>
          </p:nvSpPr>
          <p:spPr>
            <a:xfrm rot="16200000">
              <a:off x="2387700" y="6137963"/>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7</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43" name="Group 42">
            <a:extLst>
              <a:ext uri="{FF2B5EF4-FFF2-40B4-BE49-F238E27FC236}">
                <a16:creationId xmlns:a16="http://schemas.microsoft.com/office/drawing/2014/main" id="{74C7045C-B018-403C-B042-352268DD2796}"/>
              </a:ext>
            </a:extLst>
          </p:cNvPr>
          <p:cNvGrpSpPr/>
          <p:nvPr/>
        </p:nvGrpSpPr>
        <p:grpSpPr>
          <a:xfrm>
            <a:off x="-740501" y="0"/>
            <a:ext cx="12482921" cy="6858000"/>
            <a:chOff x="-9766749" y="0"/>
            <a:chExt cx="12482921" cy="6858000"/>
          </a:xfrm>
        </p:grpSpPr>
        <p:sp>
          <p:nvSpPr>
            <p:cNvPr id="40" name="Rectangle 39">
              <a:extLst>
                <a:ext uri="{FF2B5EF4-FFF2-40B4-BE49-F238E27FC236}">
                  <a16:creationId xmlns:a16="http://schemas.microsoft.com/office/drawing/2014/main" id="{006F4ED6-E10D-4D93-B4BB-A139F6FF6A4D}"/>
                </a:ext>
              </a:extLst>
            </p:cNvPr>
            <p:cNvSpPr/>
            <p:nvPr/>
          </p:nvSpPr>
          <p:spPr>
            <a:xfrm>
              <a:off x="-9766749"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4F3B0A9-5B97-44E5-B826-87FFC6B06E86}"/>
                </a:ext>
              </a:extLst>
            </p:cNvPr>
            <p:cNvSpPr/>
            <p:nvPr/>
          </p:nvSpPr>
          <p:spPr>
            <a:xfrm>
              <a:off x="2258972" y="4908828"/>
              <a:ext cx="457200" cy="978408"/>
            </a:xfrm>
            <a:prstGeom prst="rect">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74A29A0-C51F-430C-8EAF-CE441CA1DC52}"/>
                </a:ext>
              </a:extLst>
            </p:cNvPr>
            <p:cNvSpPr txBox="1"/>
            <p:nvPr/>
          </p:nvSpPr>
          <p:spPr>
            <a:xfrm rot="16200000">
              <a:off x="1917801" y="5167199"/>
              <a:ext cx="10896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8</a:t>
              </a:r>
            </a:p>
          </p:txBody>
        </p:sp>
      </p:grpSp>
      <p:cxnSp>
        <p:nvCxnSpPr>
          <p:cNvPr id="30" name="Straight Connector 29">
            <a:extLst>
              <a:ext uri="{FF2B5EF4-FFF2-40B4-BE49-F238E27FC236}">
                <a16:creationId xmlns:a16="http://schemas.microsoft.com/office/drawing/2014/main" id="{6E891F11-C5FB-4353-93C9-CA42D78432CB}"/>
              </a:ext>
            </a:extLst>
          </p:cNvPr>
          <p:cNvCxnSpPr>
            <a:cxnSpLocks/>
            <a:endCxn id="74" idx="2"/>
          </p:cNvCxnSpPr>
          <p:nvPr/>
        </p:nvCxnSpPr>
        <p:spPr>
          <a:xfrm>
            <a:off x="6282858" y="3497830"/>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FC9523-E38A-461B-AEF9-C2B5C440775D}"/>
              </a:ext>
            </a:extLst>
          </p:cNvPr>
          <p:cNvCxnSpPr>
            <a:cxnSpLocks/>
            <a:endCxn id="50" idx="2"/>
          </p:cNvCxnSpPr>
          <p:nvPr/>
        </p:nvCxnSpPr>
        <p:spPr>
          <a:xfrm>
            <a:off x="4029425" y="3497830"/>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DF02037F-1958-4028-9BA4-B733CB3CDE02}"/>
              </a:ext>
            </a:extLst>
          </p:cNvPr>
          <p:cNvSpPr/>
          <p:nvPr/>
        </p:nvSpPr>
        <p:spPr>
          <a:xfrm>
            <a:off x="3522116" y="303824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33" name="Oval 32">
            <a:extLst>
              <a:ext uri="{FF2B5EF4-FFF2-40B4-BE49-F238E27FC236}">
                <a16:creationId xmlns:a16="http://schemas.microsoft.com/office/drawing/2014/main" id="{389806D0-1ADB-4AB4-A5BB-1647D3616BE3}"/>
              </a:ext>
            </a:extLst>
          </p:cNvPr>
          <p:cNvSpPr/>
          <p:nvPr/>
        </p:nvSpPr>
        <p:spPr>
          <a:xfrm>
            <a:off x="3886447" y="3402580"/>
            <a:ext cx="190500" cy="19050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34" name="Circle: Hollow 33">
            <a:extLst>
              <a:ext uri="{FF2B5EF4-FFF2-40B4-BE49-F238E27FC236}">
                <a16:creationId xmlns:a16="http://schemas.microsoft.com/office/drawing/2014/main" id="{75790402-5A6C-48F9-8A1B-E528676DD5BE}"/>
              </a:ext>
            </a:extLst>
          </p:cNvPr>
          <p:cNvSpPr/>
          <p:nvPr/>
        </p:nvSpPr>
        <p:spPr>
          <a:xfrm>
            <a:off x="3767384" y="3283517"/>
            <a:ext cx="428626" cy="428626"/>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35" name="Circle: Hollow 34">
            <a:extLst>
              <a:ext uri="{FF2B5EF4-FFF2-40B4-BE49-F238E27FC236}">
                <a16:creationId xmlns:a16="http://schemas.microsoft.com/office/drawing/2014/main" id="{EED9F583-A109-4F6A-820E-B3C4F21B522E}"/>
              </a:ext>
            </a:extLst>
          </p:cNvPr>
          <p:cNvSpPr/>
          <p:nvPr/>
        </p:nvSpPr>
        <p:spPr>
          <a:xfrm>
            <a:off x="3634512" y="315064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36" name="Straight Connector 35">
            <a:extLst>
              <a:ext uri="{FF2B5EF4-FFF2-40B4-BE49-F238E27FC236}">
                <a16:creationId xmlns:a16="http://schemas.microsoft.com/office/drawing/2014/main" id="{02A8DED6-D15A-4D6E-ACD0-A35B48651EB7}"/>
              </a:ext>
            </a:extLst>
          </p:cNvPr>
          <p:cNvCxnSpPr>
            <a:cxnSpLocks/>
          </p:cNvCxnSpPr>
          <p:nvPr/>
        </p:nvCxnSpPr>
        <p:spPr>
          <a:xfrm flipV="1">
            <a:off x="3981698" y="3845016"/>
            <a:ext cx="0" cy="1033387"/>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0D0199C5-D8EE-4CFF-8E6B-1B3AC887A281}"/>
              </a:ext>
            </a:extLst>
          </p:cNvPr>
          <p:cNvSpPr/>
          <p:nvPr/>
        </p:nvSpPr>
        <p:spPr>
          <a:xfrm>
            <a:off x="3919577" y="4853270"/>
            <a:ext cx="124240" cy="12424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44" name="TextBox 43">
            <a:extLst>
              <a:ext uri="{FF2B5EF4-FFF2-40B4-BE49-F238E27FC236}">
                <a16:creationId xmlns:a16="http://schemas.microsoft.com/office/drawing/2014/main" id="{BD4E3399-CD2D-4F8B-89F5-31A547980E23}"/>
              </a:ext>
            </a:extLst>
          </p:cNvPr>
          <p:cNvSpPr txBox="1"/>
          <p:nvPr/>
        </p:nvSpPr>
        <p:spPr>
          <a:xfrm>
            <a:off x="3312882" y="5105643"/>
            <a:ext cx="1433086" cy="584775"/>
          </a:xfrm>
          <a:prstGeom prst="rect">
            <a:avLst/>
          </a:prstGeom>
          <a:noFill/>
        </p:spPr>
        <p:txBody>
          <a:bodyPr wrap="square" rtlCol="0">
            <a:spAutoFit/>
          </a:bodyPr>
          <a:lstStyle/>
          <a:p>
            <a:pPr lvl="0" algn="ctr">
              <a:defRPr/>
            </a:pP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classify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phân</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loại</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a:t>
            </a:r>
            <a:endParaRPr kumimoji="0" lang="en-US" sz="1600" b="1" i="0" u="none" strike="noStrike" kern="1200" cap="none" spc="0" normalizeH="0" baseline="0" noProof="0" dirty="0">
              <a:ln>
                <a:noFill/>
              </a:ln>
              <a:solidFill>
                <a:srgbClr val="E7E6E6">
                  <a:lumMod val="50000"/>
                </a:srgb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48" name="Arc 47">
            <a:extLst>
              <a:ext uri="{FF2B5EF4-FFF2-40B4-BE49-F238E27FC236}">
                <a16:creationId xmlns:a16="http://schemas.microsoft.com/office/drawing/2014/main" id="{E4DB56B1-68A1-4091-9877-DD73C1580428}"/>
              </a:ext>
            </a:extLst>
          </p:cNvPr>
          <p:cNvSpPr/>
          <p:nvPr/>
        </p:nvSpPr>
        <p:spPr>
          <a:xfrm rot="5400000">
            <a:off x="5760594" y="303824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50" name="Oval 49">
            <a:extLst>
              <a:ext uri="{FF2B5EF4-FFF2-40B4-BE49-F238E27FC236}">
                <a16:creationId xmlns:a16="http://schemas.microsoft.com/office/drawing/2014/main" id="{C31A2C73-1F84-4424-864A-47BCAAC015EC}"/>
              </a:ext>
            </a:extLst>
          </p:cNvPr>
          <p:cNvSpPr/>
          <p:nvPr/>
        </p:nvSpPr>
        <p:spPr>
          <a:xfrm>
            <a:off x="6124925" y="3402580"/>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54" name="Circle: Hollow 53">
            <a:extLst>
              <a:ext uri="{FF2B5EF4-FFF2-40B4-BE49-F238E27FC236}">
                <a16:creationId xmlns:a16="http://schemas.microsoft.com/office/drawing/2014/main" id="{5493DCD4-20BA-476D-82F1-EE803174BF4D}"/>
              </a:ext>
            </a:extLst>
          </p:cNvPr>
          <p:cNvSpPr/>
          <p:nvPr/>
        </p:nvSpPr>
        <p:spPr>
          <a:xfrm>
            <a:off x="6005862" y="3283517"/>
            <a:ext cx="428626" cy="428626"/>
          </a:xfrm>
          <a:prstGeom prst="donut">
            <a:avLst>
              <a:gd name="adj" fmla="val 5281"/>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56" name="Circle: Hollow 55">
            <a:extLst>
              <a:ext uri="{FF2B5EF4-FFF2-40B4-BE49-F238E27FC236}">
                <a16:creationId xmlns:a16="http://schemas.microsoft.com/office/drawing/2014/main" id="{658774A2-D90F-4D02-BC76-29E43C1DF903}"/>
              </a:ext>
            </a:extLst>
          </p:cNvPr>
          <p:cNvSpPr/>
          <p:nvPr/>
        </p:nvSpPr>
        <p:spPr>
          <a:xfrm>
            <a:off x="5872990" y="315064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61" name="Straight Connector 60">
            <a:extLst>
              <a:ext uri="{FF2B5EF4-FFF2-40B4-BE49-F238E27FC236}">
                <a16:creationId xmlns:a16="http://schemas.microsoft.com/office/drawing/2014/main" id="{E7309A7E-040E-4F5D-B933-3AB5220F5A95}"/>
              </a:ext>
            </a:extLst>
          </p:cNvPr>
          <p:cNvCxnSpPr>
            <a:cxnSpLocks/>
          </p:cNvCxnSpPr>
          <p:nvPr/>
        </p:nvCxnSpPr>
        <p:spPr>
          <a:xfrm flipV="1">
            <a:off x="6220176" y="2117258"/>
            <a:ext cx="0" cy="1033387"/>
          </a:xfrm>
          <a:prstGeom prst="line">
            <a:avLst/>
          </a:prstGeom>
          <a:ln w="19050">
            <a:solidFill>
              <a:srgbClr val="FEC630"/>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172B3A8-1C09-4FDE-AC67-99CAD10035A1}"/>
              </a:ext>
            </a:extLst>
          </p:cNvPr>
          <p:cNvSpPr/>
          <p:nvPr/>
        </p:nvSpPr>
        <p:spPr>
          <a:xfrm>
            <a:off x="6158055" y="2070902"/>
            <a:ext cx="124240" cy="12424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72" name="TextBox 71">
            <a:extLst>
              <a:ext uri="{FF2B5EF4-FFF2-40B4-BE49-F238E27FC236}">
                <a16:creationId xmlns:a16="http://schemas.microsoft.com/office/drawing/2014/main" id="{D2778142-0AA8-41BA-9405-8237E1935E7F}"/>
              </a:ext>
            </a:extLst>
          </p:cNvPr>
          <p:cNvSpPr txBox="1"/>
          <p:nvPr/>
        </p:nvSpPr>
        <p:spPr>
          <a:xfrm>
            <a:off x="5296664" y="1565540"/>
            <a:ext cx="1722781" cy="553998"/>
          </a:xfrm>
          <a:prstGeom prst="rect">
            <a:avLst/>
          </a:prstGeom>
          <a:noFill/>
        </p:spPr>
        <p:txBody>
          <a:bodyPr wrap="square" rtlCol="0">
            <a:spAutoFit/>
          </a:bodyPr>
          <a:lstStyle/>
          <a:p>
            <a:pPr>
              <a:defRPr/>
            </a:pPr>
            <a:r>
              <a:rPr lang="en-US" sz="1600" b="1"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pose (</a:t>
            </a:r>
            <a:r>
              <a:rPr lang="en-US" sz="1600" b="1" dirty="0" err="1">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tư</a:t>
            </a:r>
            <a:r>
              <a:rPr lang="en-US" sz="1600" b="1"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thế</a:t>
            </a:r>
            <a:r>
              <a:rPr lang="en-US" sz="1600" b="1" dirty="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bg2">
                  <a:lumMod val="5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3" name="Arc 72">
            <a:extLst>
              <a:ext uri="{FF2B5EF4-FFF2-40B4-BE49-F238E27FC236}">
                <a16:creationId xmlns:a16="http://schemas.microsoft.com/office/drawing/2014/main" id="{A29CE290-7729-4E8C-9738-2BE3912C5D40}"/>
              </a:ext>
            </a:extLst>
          </p:cNvPr>
          <p:cNvSpPr/>
          <p:nvPr/>
        </p:nvSpPr>
        <p:spPr>
          <a:xfrm>
            <a:off x="8014027" y="3038249"/>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74" name="Oval 73">
            <a:extLst>
              <a:ext uri="{FF2B5EF4-FFF2-40B4-BE49-F238E27FC236}">
                <a16:creationId xmlns:a16="http://schemas.microsoft.com/office/drawing/2014/main" id="{47F86694-DB30-4196-BE70-3B5E3278021A}"/>
              </a:ext>
            </a:extLst>
          </p:cNvPr>
          <p:cNvSpPr/>
          <p:nvPr/>
        </p:nvSpPr>
        <p:spPr>
          <a:xfrm>
            <a:off x="8378358" y="3402580"/>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75" name="Circle: Hollow 74">
            <a:extLst>
              <a:ext uri="{FF2B5EF4-FFF2-40B4-BE49-F238E27FC236}">
                <a16:creationId xmlns:a16="http://schemas.microsoft.com/office/drawing/2014/main" id="{6115DB5C-D181-48FC-85B7-6C0DCB4951B6}"/>
              </a:ext>
            </a:extLst>
          </p:cNvPr>
          <p:cNvSpPr/>
          <p:nvPr/>
        </p:nvSpPr>
        <p:spPr>
          <a:xfrm>
            <a:off x="8259295" y="3283517"/>
            <a:ext cx="428626" cy="428626"/>
          </a:xfrm>
          <a:prstGeom prst="donut">
            <a:avLst>
              <a:gd name="adj" fmla="val 5281"/>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76" name="Circle: Hollow 75">
            <a:extLst>
              <a:ext uri="{FF2B5EF4-FFF2-40B4-BE49-F238E27FC236}">
                <a16:creationId xmlns:a16="http://schemas.microsoft.com/office/drawing/2014/main" id="{08365D7B-6052-4B01-8C77-1C055E38348B}"/>
              </a:ext>
            </a:extLst>
          </p:cNvPr>
          <p:cNvSpPr/>
          <p:nvPr/>
        </p:nvSpPr>
        <p:spPr>
          <a:xfrm>
            <a:off x="8126423" y="315064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77" name="Straight Connector 76">
            <a:extLst>
              <a:ext uri="{FF2B5EF4-FFF2-40B4-BE49-F238E27FC236}">
                <a16:creationId xmlns:a16="http://schemas.microsoft.com/office/drawing/2014/main" id="{2AA97434-70B9-45E8-BC84-F8CB00AAAF4D}"/>
              </a:ext>
            </a:extLst>
          </p:cNvPr>
          <p:cNvCxnSpPr>
            <a:cxnSpLocks/>
          </p:cNvCxnSpPr>
          <p:nvPr/>
        </p:nvCxnSpPr>
        <p:spPr>
          <a:xfrm flipV="1">
            <a:off x="8473609" y="3845016"/>
            <a:ext cx="0" cy="1033387"/>
          </a:xfrm>
          <a:prstGeom prst="line">
            <a:avLst/>
          </a:prstGeom>
          <a:ln w="19050">
            <a:solidFill>
              <a:srgbClr val="FF5969"/>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0902CC0C-A0B8-4FF2-8A15-DCEBEE23B351}"/>
              </a:ext>
            </a:extLst>
          </p:cNvPr>
          <p:cNvSpPr/>
          <p:nvPr/>
        </p:nvSpPr>
        <p:spPr>
          <a:xfrm>
            <a:off x="8411488" y="4853270"/>
            <a:ext cx="124240" cy="12424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80" name="TextBox 79">
            <a:extLst>
              <a:ext uri="{FF2B5EF4-FFF2-40B4-BE49-F238E27FC236}">
                <a16:creationId xmlns:a16="http://schemas.microsoft.com/office/drawing/2014/main" id="{4D090A3B-2A97-456A-ABCC-50C0CBA44D38}"/>
              </a:ext>
            </a:extLst>
          </p:cNvPr>
          <p:cNvSpPr txBox="1"/>
          <p:nvPr/>
        </p:nvSpPr>
        <p:spPr>
          <a:xfrm>
            <a:off x="7832212" y="4988594"/>
            <a:ext cx="3201043" cy="338554"/>
          </a:xfrm>
          <a:prstGeom prst="rect">
            <a:avLst/>
          </a:prstGeom>
          <a:noFill/>
        </p:spPr>
        <p:txBody>
          <a:bodyPr wrap="square" rtlCol="0">
            <a:spAutoFit/>
          </a:bodyPr>
          <a:lstStyle/>
          <a:p>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segment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phân</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vùng</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ảnh</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a:t>
            </a:r>
          </a:p>
        </p:txBody>
      </p:sp>
      <p:sp>
        <p:nvSpPr>
          <p:cNvPr id="85" name="TextBox 84">
            <a:extLst>
              <a:ext uri="{FF2B5EF4-FFF2-40B4-BE49-F238E27FC236}">
                <a16:creationId xmlns:a16="http://schemas.microsoft.com/office/drawing/2014/main" id="{EC66CB0E-A73B-432E-A3DE-7994E39AE8A3}"/>
              </a:ext>
            </a:extLst>
          </p:cNvPr>
          <p:cNvSpPr txBox="1"/>
          <p:nvPr/>
        </p:nvSpPr>
        <p:spPr>
          <a:xfrm>
            <a:off x="3959983" y="183101"/>
            <a:ext cx="7448389" cy="1508105"/>
          </a:xfrm>
          <a:prstGeom prst="rect">
            <a:avLst/>
          </a:prstGeom>
          <a:noFill/>
        </p:spPr>
        <p:txBody>
          <a:bodyPr wrap="square" rtlCol="0">
            <a:spAutoFit/>
          </a:bodyPr>
          <a:lstStyle/>
          <a:p>
            <a:pPr algn="ctr">
              <a:defRPr/>
            </a:pP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2.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hàm</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hỗ</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trợ</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trong</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YOLOv8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và</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cách</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để</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huấn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luyện</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mô</a:t>
            </a:r>
            <a:r>
              <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rPr>
              <a:t> </a:t>
            </a:r>
            <a:r>
              <a:rPr lang="en-US" sz="2800" b="1" dirty="0" err="1">
                <a:solidFill>
                  <a:srgbClr val="52CBBE"/>
                </a:solidFill>
                <a:latin typeface="Tahoma" panose="020B0604030504040204" pitchFamily="34" charset="0"/>
                <a:ea typeface="Tahoma" panose="020B0604030504040204" pitchFamily="34" charset="0"/>
                <a:cs typeface="Tahoma" panose="020B0604030504040204" pitchFamily="34" charset="0"/>
              </a:rPr>
              <a:t>hình</a:t>
            </a:r>
            <a:endParaRPr lang="en-US" sz="2800" b="1" dirty="0">
              <a:solidFill>
                <a:srgbClr val="52CBBE"/>
              </a:solidFill>
              <a:latin typeface="Tahoma" panose="020B0604030504040204" pitchFamily="34" charset="0"/>
              <a:ea typeface="Tahoma" panose="020B0604030504040204" pitchFamily="34" charset="0"/>
              <a:cs typeface="Tahom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52CBBE"/>
              </a:solidFill>
              <a:effectLst/>
              <a:uLnTx/>
              <a:uFillTx/>
              <a:latin typeface="Calibri" panose="020F0502020204030204" pitchFamily="34" charset="0"/>
              <a:cs typeface="Calibri" panose="020F0502020204030204" pitchFamily="34" charset="0"/>
            </a:endParaRPr>
          </a:p>
        </p:txBody>
      </p:sp>
      <p:grpSp>
        <p:nvGrpSpPr>
          <p:cNvPr id="49" name="Group 48">
            <a:extLst>
              <a:ext uri="{FF2B5EF4-FFF2-40B4-BE49-F238E27FC236}">
                <a16:creationId xmlns:a16="http://schemas.microsoft.com/office/drawing/2014/main" id="{6A1185BD-102B-4BF1-A55F-DE7989A6BA57}"/>
              </a:ext>
            </a:extLst>
          </p:cNvPr>
          <p:cNvGrpSpPr/>
          <p:nvPr/>
        </p:nvGrpSpPr>
        <p:grpSpPr>
          <a:xfrm>
            <a:off x="-10226306" y="0"/>
            <a:ext cx="12482922" cy="6858000"/>
            <a:chOff x="-10231068" y="0"/>
            <a:chExt cx="12482922" cy="6858000"/>
          </a:xfrm>
        </p:grpSpPr>
        <p:sp>
          <p:nvSpPr>
            <p:cNvPr id="45" name="Rectangle 44">
              <a:extLst>
                <a:ext uri="{FF2B5EF4-FFF2-40B4-BE49-F238E27FC236}">
                  <a16:creationId xmlns:a16="http://schemas.microsoft.com/office/drawing/2014/main" id="{0216CD6F-2374-4872-86F3-92F01698A734}"/>
                </a:ext>
              </a:extLst>
            </p:cNvPr>
            <p:cNvSpPr/>
            <p:nvPr/>
          </p:nvSpPr>
          <p:spPr>
            <a:xfrm>
              <a:off x="-10231068"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F40471C5-12F5-4387-8B17-1290DAFA918E}"/>
                </a:ext>
              </a:extLst>
            </p:cNvPr>
            <p:cNvSpPr/>
            <p:nvPr/>
          </p:nvSpPr>
          <p:spPr>
            <a:xfrm>
              <a:off x="1794654" y="3697269"/>
              <a:ext cx="457200" cy="1219502"/>
            </a:xfrm>
            <a:prstGeom prst="rect">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27D3C9FF-E96B-471A-893D-2AAAFA07FC3F}"/>
                </a:ext>
              </a:extLst>
            </p:cNvPr>
            <p:cNvSpPr txBox="1"/>
            <p:nvPr/>
          </p:nvSpPr>
          <p:spPr>
            <a:xfrm rot="16200000">
              <a:off x="1388564" y="4131814"/>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a:t>
              </a:r>
              <a:r>
                <a:rPr lang="en-US" sz="2400" b="1" dirty="0">
                  <a:solidFill>
                    <a:srgbClr val="F0EEF0"/>
                  </a:solidFill>
                  <a:latin typeface="Tw Cen MT" panose="020B0602020104020603" pitchFamily="34" charset="0"/>
                </a:rPr>
                <a:t>9</a:t>
              </a:r>
              <a:endPar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endParaRPr>
            </a:p>
          </p:txBody>
        </p:sp>
      </p:grpSp>
      <p:grpSp>
        <p:nvGrpSpPr>
          <p:cNvPr id="55" name="Group 54">
            <a:extLst>
              <a:ext uri="{FF2B5EF4-FFF2-40B4-BE49-F238E27FC236}">
                <a16:creationId xmlns:a16="http://schemas.microsoft.com/office/drawing/2014/main" id="{6471EBC4-87A6-491F-9577-5FE2AC99B8AB}"/>
              </a:ext>
            </a:extLst>
          </p:cNvPr>
          <p:cNvGrpSpPr/>
          <p:nvPr/>
        </p:nvGrpSpPr>
        <p:grpSpPr>
          <a:xfrm>
            <a:off x="-10675329" y="0"/>
            <a:ext cx="12482923" cy="6858000"/>
            <a:chOff x="-10684854" y="0"/>
            <a:chExt cx="12482923" cy="6858000"/>
          </a:xfrm>
        </p:grpSpPr>
        <p:sp>
          <p:nvSpPr>
            <p:cNvPr id="51" name="Rectangle 50">
              <a:extLst>
                <a:ext uri="{FF2B5EF4-FFF2-40B4-BE49-F238E27FC236}">
                  <a16:creationId xmlns:a16="http://schemas.microsoft.com/office/drawing/2014/main" id="{A5855400-E72A-4996-AD04-1CE953706F4D}"/>
                </a:ext>
              </a:extLst>
            </p:cNvPr>
            <p:cNvSpPr/>
            <p:nvPr/>
          </p:nvSpPr>
          <p:spPr>
            <a:xfrm>
              <a:off x="-1068485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552E5B3-117B-4ECF-B808-BD4F048FA23D}"/>
                </a:ext>
              </a:extLst>
            </p:cNvPr>
            <p:cNvSpPr/>
            <p:nvPr/>
          </p:nvSpPr>
          <p:spPr>
            <a:xfrm>
              <a:off x="1340869" y="2765411"/>
              <a:ext cx="457200" cy="1172671"/>
            </a:xfrm>
            <a:prstGeom prst="rect">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4541429-1ECE-4BE3-AE5C-D8D3203D9F21}"/>
                </a:ext>
              </a:extLst>
            </p:cNvPr>
            <p:cNvSpPr txBox="1"/>
            <p:nvPr/>
          </p:nvSpPr>
          <p:spPr>
            <a:xfrm rot="16200000">
              <a:off x="934780" y="3153124"/>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10</a:t>
              </a:r>
            </a:p>
          </p:txBody>
        </p:sp>
      </p:grpSp>
      <p:grpSp>
        <p:nvGrpSpPr>
          <p:cNvPr id="60" name="Group 59">
            <a:extLst>
              <a:ext uri="{FF2B5EF4-FFF2-40B4-BE49-F238E27FC236}">
                <a16:creationId xmlns:a16="http://schemas.microsoft.com/office/drawing/2014/main" id="{213DEA38-B2EA-48AA-ABD7-8C8B9BFA77E8}"/>
              </a:ext>
            </a:extLst>
          </p:cNvPr>
          <p:cNvGrpSpPr/>
          <p:nvPr/>
        </p:nvGrpSpPr>
        <p:grpSpPr>
          <a:xfrm>
            <a:off x="-11128589" y="0"/>
            <a:ext cx="12482923" cy="6858000"/>
            <a:chOff x="-11138114" y="0"/>
            <a:chExt cx="12482923" cy="6858000"/>
          </a:xfrm>
        </p:grpSpPr>
        <p:sp>
          <p:nvSpPr>
            <p:cNvPr id="57" name="Rectangle 56">
              <a:extLst>
                <a:ext uri="{FF2B5EF4-FFF2-40B4-BE49-F238E27FC236}">
                  <a16:creationId xmlns:a16="http://schemas.microsoft.com/office/drawing/2014/main" id="{BEA7FB13-F899-4788-8132-1C0AE0F81BD2}"/>
                </a:ext>
              </a:extLst>
            </p:cNvPr>
            <p:cNvSpPr/>
            <p:nvPr/>
          </p:nvSpPr>
          <p:spPr>
            <a:xfrm>
              <a:off x="-11138114"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214D61A-32CC-425F-B83D-9B69CCA47932}"/>
                </a:ext>
              </a:extLst>
            </p:cNvPr>
            <p:cNvSpPr/>
            <p:nvPr/>
          </p:nvSpPr>
          <p:spPr>
            <a:xfrm>
              <a:off x="887609" y="1731096"/>
              <a:ext cx="457200" cy="122589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9D26AEB-DEDC-41F2-8B5D-F8C7A74481C7}"/>
                </a:ext>
              </a:extLst>
            </p:cNvPr>
            <p:cNvSpPr txBox="1"/>
            <p:nvPr/>
          </p:nvSpPr>
          <p:spPr>
            <a:xfrm rot="16200000">
              <a:off x="481520" y="2172036"/>
              <a:ext cx="1219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11</a:t>
              </a:r>
            </a:p>
          </p:txBody>
        </p:sp>
      </p:grpSp>
      <p:grpSp>
        <p:nvGrpSpPr>
          <p:cNvPr id="65" name="Group 64">
            <a:extLst>
              <a:ext uri="{FF2B5EF4-FFF2-40B4-BE49-F238E27FC236}">
                <a16:creationId xmlns:a16="http://schemas.microsoft.com/office/drawing/2014/main" id="{F7527016-E1C1-4832-8463-E3E4C23282EA}"/>
              </a:ext>
            </a:extLst>
          </p:cNvPr>
          <p:cNvGrpSpPr/>
          <p:nvPr/>
        </p:nvGrpSpPr>
        <p:grpSpPr>
          <a:xfrm>
            <a:off x="-11590772" y="0"/>
            <a:ext cx="12482924" cy="6858000"/>
            <a:chOff x="-11600297" y="0"/>
            <a:chExt cx="12482924" cy="6858000"/>
          </a:xfrm>
        </p:grpSpPr>
        <p:sp>
          <p:nvSpPr>
            <p:cNvPr id="62" name="Rectangle 61">
              <a:extLst>
                <a:ext uri="{FF2B5EF4-FFF2-40B4-BE49-F238E27FC236}">
                  <a16:creationId xmlns:a16="http://schemas.microsoft.com/office/drawing/2014/main" id="{A3725B73-D5E5-49E8-A59B-E16C8EEE661F}"/>
                </a:ext>
              </a:extLst>
            </p:cNvPr>
            <p:cNvSpPr/>
            <p:nvPr/>
          </p:nvSpPr>
          <p:spPr>
            <a:xfrm>
              <a:off x="-11600297"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6507476-024D-4BC3-AF72-FEC25A7DB3A4}"/>
                </a:ext>
              </a:extLst>
            </p:cNvPr>
            <p:cNvSpPr/>
            <p:nvPr/>
          </p:nvSpPr>
          <p:spPr>
            <a:xfrm>
              <a:off x="425427" y="812030"/>
              <a:ext cx="457200" cy="1165794"/>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6E418ABF-1DAB-43D8-896A-9F853AA47AEF}"/>
                </a:ext>
              </a:extLst>
            </p:cNvPr>
            <p:cNvSpPr txBox="1"/>
            <p:nvPr/>
          </p:nvSpPr>
          <p:spPr>
            <a:xfrm rot="16200000">
              <a:off x="19338" y="1192867"/>
              <a:ext cx="121950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12</a:t>
              </a:r>
            </a:p>
          </p:txBody>
        </p:sp>
      </p:grpSp>
      <p:grpSp>
        <p:nvGrpSpPr>
          <p:cNvPr id="70" name="Group 69">
            <a:extLst>
              <a:ext uri="{FF2B5EF4-FFF2-40B4-BE49-F238E27FC236}">
                <a16:creationId xmlns:a16="http://schemas.microsoft.com/office/drawing/2014/main" id="{61C28CA0-A67A-4F2D-9984-FE60F8C66C46}"/>
              </a:ext>
            </a:extLst>
          </p:cNvPr>
          <p:cNvGrpSpPr/>
          <p:nvPr/>
        </p:nvGrpSpPr>
        <p:grpSpPr>
          <a:xfrm>
            <a:off x="-12044097" y="-37308"/>
            <a:ext cx="12482924" cy="6895308"/>
            <a:chOff x="-12129822" y="-37308"/>
            <a:chExt cx="12482924" cy="6895308"/>
          </a:xfrm>
        </p:grpSpPr>
        <p:sp>
          <p:nvSpPr>
            <p:cNvPr id="67" name="Rectangle 66">
              <a:extLst>
                <a:ext uri="{FF2B5EF4-FFF2-40B4-BE49-F238E27FC236}">
                  <a16:creationId xmlns:a16="http://schemas.microsoft.com/office/drawing/2014/main" id="{CA129AF7-A727-41DB-9B16-6E270BA5A23E}"/>
                </a:ext>
              </a:extLst>
            </p:cNvPr>
            <p:cNvSpPr/>
            <p:nvPr/>
          </p:nvSpPr>
          <p:spPr>
            <a:xfrm>
              <a:off x="-12129822"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7E10F1C-4A4A-45BB-BD87-2D86726423C0}"/>
                </a:ext>
              </a:extLst>
            </p:cNvPr>
            <p:cNvSpPr/>
            <p:nvPr/>
          </p:nvSpPr>
          <p:spPr>
            <a:xfrm>
              <a:off x="-104098" y="-4763"/>
              <a:ext cx="457200" cy="1219501"/>
            </a:xfrm>
            <a:prstGeom prst="rect">
              <a:avLst/>
            </a:prstGeom>
            <a:solidFill>
              <a:srgbClr val="FF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3318D224-423E-43B3-B54D-1C060BBCAEEB}"/>
                </a:ext>
              </a:extLst>
            </p:cNvPr>
            <p:cNvSpPr txBox="1"/>
            <p:nvPr/>
          </p:nvSpPr>
          <p:spPr>
            <a:xfrm rot="16200000">
              <a:off x="-510188" y="341610"/>
              <a:ext cx="12195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0EEF0"/>
                  </a:solidFill>
                  <a:effectLst/>
                  <a:uLnTx/>
                  <a:uFillTx/>
                  <a:latin typeface="Tw Cen MT" panose="020B0602020104020603" pitchFamily="34" charset="0"/>
                  <a:ea typeface="+mn-ea"/>
                  <a:cs typeface="+mn-cs"/>
                </a:rPr>
                <a:t>Slide 13</a:t>
              </a:r>
            </a:p>
          </p:txBody>
        </p:sp>
      </p:grpSp>
      <p:cxnSp>
        <p:nvCxnSpPr>
          <p:cNvPr id="2" name="Straight Connector 1">
            <a:extLst>
              <a:ext uri="{FF2B5EF4-FFF2-40B4-BE49-F238E27FC236}">
                <a16:creationId xmlns:a16="http://schemas.microsoft.com/office/drawing/2014/main" id="{E72A3A39-415B-6CC8-6723-83181CE2DCA7}"/>
              </a:ext>
            </a:extLst>
          </p:cNvPr>
          <p:cNvCxnSpPr>
            <a:cxnSpLocks/>
          </p:cNvCxnSpPr>
          <p:nvPr/>
        </p:nvCxnSpPr>
        <p:spPr>
          <a:xfrm flipV="1">
            <a:off x="6175803" y="3821535"/>
            <a:ext cx="0" cy="674495"/>
          </a:xfrm>
          <a:prstGeom prst="line">
            <a:avLst/>
          </a:prstGeom>
          <a:ln w="19050">
            <a:solidFill>
              <a:srgbClr val="52C9BD"/>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AC71900-CE52-4F55-BAD8-D3121E82983D}"/>
              </a:ext>
            </a:extLst>
          </p:cNvPr>
          <p:cNvSpPr txBox="1"/>
          <p:nvPr/>
        </p:nvSpPr>
        <p:spPr>
          <a:xfrm>
            <a:off x="4865298" y="4474701"/>
            <a:ext cx="2835280" cy="338554"/>
          </a:xfrm>
          <a:prstGeom prst="rect">
            <a:avLst/>
          </a:prstGeom>
          <a:noFill/>
        </p:spPr>
        <p:txBody>
          <a:bodyPr wrap="square" rtlCol="0">
            <a:spAutoFit/>
          </a:bodyPr>
          <a:lstStyle/>
          <a:p>
            <a:pPr>
              <a:defRPr/>
            </a:pP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detect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nhận</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 </a:t>
            </a:r>
            <a:r>
              <a:rPr lang="en-US" sz="1600" b="1" dirty="0" err="1">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diện</a:t>
            </a:r>
            <a:r>
              <a:rPr lang="en-US" sz="1600" b="1" dirty="0">
                <a:solidFill>
                  <a:srgbClr val="E7E6E6">
                    <a:lumMod val="50000"/>
                  </a:srgbClr>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36120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Effect transition="in" filter="fade">
                                      <p:cBhvr>
                                        <p:cTn id="21" dur="500"/>
                                        <p:tgtEl>
                                          <p:spTgt spid="35"/>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up)">
                                      <p:cBhvr>
                                        <p:cTn id="25" dur="500"/>
                                        <p:tgtEl>
                                          <p:spTgt spid="3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anim calcmode="lin" valueType="num">
                                      <p:cBhvr>
                                        <p:cTn id="41" dur="500" fill="hold"/>
                                        <p:tgtEl>
                                          <p:spTgt spid="44"/>
                                        </p:tgtEl>
                                        <p:attrNameLst>
                                          <p:attrName>ppt_x</p:attrName>
                                        </p:attrNameLst>
                                      </p:cBhvr>
                                      <p:tavLst>
                                        <p:tav tm="0">
                                          <p:val>
                                            <p:strVal val="#ppt_x"/>
                                          </p:val>
                                        </p:tav>
                                        <p:tav tm="100000">
                                          <p:val>
                                            <p:strVal val="#ppt_x"/>
                                          </p:val>
                                        </p:tav>
                                      </p:tavLst>
                                    </p:anim>
                                    <p:anim calcmode="lin" valueType="num">
                                      <p:cBhvr>
                                        <p:cTn id="42" dur="500" fill="hold"/>
                                        <p:tgtEl>
                                          <p:spTgt spid="44"/>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par>
                          <p:cTn id="47" fill="hold">
                            <p:stCondLst>
                              <p:cond delay="3500"/>
                            </p:stCondLst>
                            <p:childTnLst>
                              <p:par>
                                <p:cTn id="48" presetID="53" presetClass="entr" presetSubtype="16"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p:cTn id="50" dur="500" fill="hold"/>
                                        <p:tgtEl>
                                          <p:spTgt spid="50"/>
                                        </p:tgtEl>
                                        <p:attrNameLst>
                                          <p:attrName>ppt_w</p:attrName>
                                        </p:attrNameLst>
                                      </p:cBhvr>
                                      <p:tavLst>
                                        <p:tav tm="0">
                                          <p:val>
                                            <p:fltVal val="0"/>
                                          </p:val>
                                        </p:tav>
                                        <p:tav tm="100000">
                                          <p:val>
                                            <p:strVal val="#ppt_w"/>
                                          </p:val>
                                        </p:tav>
                                      </p:tavLst>
                                    </p:anim>
                                    <p:anim calcmode="lin" valueType="num">
                                      <p:cBhvr>
                                        <p:cTn id="51" dur="500" fill="hold"/>
                                        <p:tgtEl>
                                          <p:spTgt spid="50"/>
                                        </p:tgtEl>
                                        <p:attrNameLst>
                                          <p:attrName>ppt_h</p:attrName>
                                        </p:attrNameLst>
                                      </p:cBhvr>
                                      <p:tavLst>
                                        <p:tav tm="0">
                                          <p:val>
                                            <p:fltVal val="0"/>
                                          </p:val>
                                        </p:tav>
                                        <p:tav tm="100000">
                                          <p:val>
                                            <p:strVal val="#ppt_h"/>
                                          </p:val>
                                        </p:tav>
                                      </p:tavLst>
                                    </p:anim>
                                    <p:animEffect transition="in" filter="fade">
                                      <p:cBhvr>
                                        <p:cTn id="52" dur="500"/>
                                        <p:tgtEl>
                                          <p:spTgt spid="50"/>
                                        </p:tgtEl>
                                      </p:cBhvr>
                                    </p:animEffect>
                                  </p:childTnLst>
                                </p:cTn>
                              </p:par>
                            </p:childTnLst>
                          </p:cTn>
                        </p:par>
                        <p:par>
                          <p:cTn id="53" fill="hold">
                            <p:stCondLst>
                              <p:cond delay="4000"/>
                            </p:stCondLst>
                            <p:childTnLst>
                              <p:par>
                                <p:cTn id="54" presetID="53" presetClass="entr" presetSubtype="16"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 calcmode="lin" valueType="num">
                                      <p:cBhvr>
                                        <p:cTn id="56" dur="500" fill="hold"/>
                                        <p:tgtEl>
                                          <p:spTgt spid="54"/>
                                        </p:tgtEl>
                                        <p:attrNameLst>
                                          <p:attrName>ppt_w</p:attrName>
                                        </p:attrNameLst>
                                      </p:cBhvr>
                                      <p:tavLst>
                                        <p:tav tm="0">
                                          <p:val>
                                            <p:fltVal val="0"/>
                                          </p:val>
                                        </p:tav>
                                        <p:tav tm="100000">
                                          <p:val>
                                            <p:strVal val="#ppt_w"/>
                                          </p:val>
                                        </p:tav>
                                      </p:tavLst>
                                    </p:anim>
                                    <p:anim calcmode="lin" valueType="num">
                                      <p:cBhvr>
                                        <p:cTn id="57" dur="500" fill="hold"/>
                                        <p:tgtEl>
                                          <p:spTgt spid="54"/>
                                        </p:tgtEl>
                                        <p:attrNameLst>
                                          <p:attrName>ppt_h</p:attrName>
                                        </p:attrNameLst>
                                      </p:cBhvr>
                                      <p:tavLst>
                                        <p:tav tm="0">
                                          <p:val>
                                            <p:fltVal val="0"/>
                                          </p:val>
                                        </p:tav>
                                        <p:tav tm="100000">
                                          <p:val>
                                            <p:strVal val="#ppt_h"/>
                                          </p:val>
                                        </p:tav>
                                      </p:tavLst>
                                    </p:anim>
                                    <p:animEffect transition="in" filter="fade">
                                      <p:cBhvr>
                                        <p:cTn id="58" dur="500"/>
                                        <p:tgtEl>
                                          <p:spTgt spid="54"/>
                                        </p:tgtEl>
                                      </p:cBhvr>
                                    </p:animEffect>
                                  </p:childTnLst>
                                </p:cTn>
                              </p:par>
                            </p:childTnLst>
                          </p:cTn>
                        </p:par>
                        <p:par>
                          <p:cTn id="59" fill="hold">
                            <p:stCondLst>
                              <p:cond delay="4500"/>
                            </p:stCondLst>
                            <p:childTnLst>
                              <p:par>
                                <p:cTn id="60" presetID="53" presetClass="entr" presetSubtype="16"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Effect transition="in" filter="fade">
                                      <p:cBhvr>
                                        <p:cTn id="64" dur="500"/>
                                        <p:tgtEl>
                                          <p:spTgt spid="56"/>
                                        </p:tgtEl>
                                      </p:cBhvr>
                                    </p:animEffect>
                                  </p:childTnLst>
                                </p:cTn>
                              </p:par>
                            </p:childTnLst>
                          </p:cTn>
                        </p:par>
                        <p:par>
                          <p:cTn id="65" fill="hold">
                            <p:stCondLst>
                              <p:cond delay="5000"/>
                            </p:stCondLst>
                            <p:childTnLst>
                              <p:par>
                                <p:cTn id="66" presetID="22" presetClass="entr" presetSubtype="4" fill="hold"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down)">
                                      <p:cBhvr>
                                        <p:cTn id="68" dur="500"/>
                                        <p:tgtEl>
                                          <p:spTgt spid="61"/>
                                        </p:tgtEl>
                                      </p:cBhvr>
                                    </p:animEffect>
                                  </p:childTnLst>
                                </p:cTn>
                              </p:par>
                            </p:childTnLst>
                          </p:cTn>
                        </p:par>
                        <p:par>
                          <p:cTn id="69" fill="hold">
                            <p:stCondLst>
                              <p:cond delay="5500"/>
                            </p:stCondLst>
                            <p:childTnLst>
                              <p:par>
                                <p:cTn id="70" presetID="53" presetClass="entr" presetSubtype="16" fill="hold" grpId="0" nodeType="afterEffect">
                                  <p:stCondLst>
                                    <p:cond delay="0"/>
                                  </p:stCondLst>
                                  <p:childTnLst>
                                    <p:set>
                                      <p:cBhvr>
                                        <p:cTn id="71" dur="1" fill="hold">
                                          <p:stCondLst>
                                            <p:cond delay="0"/>
                                          </p:stCondLst>
                                        </p:cTn>
                                        <p:tgtEl>
                                          <p:spTgt spid="66"/>
                                        </p:tgtEl>
                                        <p:attrNameLst>
                                          <p:attrName>style.visibility</p:attrName>
                                        </p:attrNameLst>
                                      </p:cBhvr>
                                      <p:to>
                                        <p:strVal val="visible"/>
                                      </p:to>
                                    </p:set>
                                    <p:anim calcmode="lin" valueType="num">
                                      <p:cBhvr>
                                        <p:cTn id="72" dur="500" fill="hold"/>
                                        <p:tgtEl>
                                          <p:spTgt spid="66"/>
                                        </p:tgtEl>
                                        <p:attrNameLst>
                                          <p:attrName>ppt_w</p:attrName>
                                        </p:attrNameLst>
                                      </p:cBhvr>
                                      <p:tavLst>
                                        <p:tav tm="0">
                                          <p:val>
                                            <p:fltVal val="0"/>
                                          </p:val>
                                        </p:tav>
                                        <p:tav tm="100000">
                                          <p:val>
                                            <p:strVal val="#ppt_w"/>
                                          </p:val>
                                        </p:tav>
                                      </p:tavLst>
                                    </p:anim>
                                    <p:anim calcmode="lin" valueType="num">
                                      <p:cBhvr>
                                        <p:cTn id="73" dur="500" fill="hold"/>
                                        <p:tgtEl>
                                          <p:spTgt spid="66"/>
                                        </p:tgtEl>
                                        <p:attrNameLst>
                                          <p:attrName>ppt_h</p:attrName>
                                        </p:attrNameLst>
                                      </p:cBhvr>
                                      <p:tavLst>
                                        <p:tav tm="0">
                                          <p:val>
                                            <p:fltVal val="0"/>
                                          </p:val>
                                        </p:tav>
                                        <p:tav tm="100000">
                                          <p:val>
                                            <p:strVal val="#ppt_h"/>
                                          </p:val>
                                        </p:tav>
                                      </p:tavLst>
                                    </p:anim>
                                    <p:animEffect transition="in" filter="fade">
                                      <p:cBhvr>
                                        <p:cTn id="74" dur="500"/>
                                        <p:tgtEl>
                                          <p:spTgt spid="66"/>
                                        </p:tgtEl>
                                      </p:cBhvr>
                                    </p:animEffect>
                                  </p:childTnLst>
                                </p:cTn>
                              </p:par>
                            </p:childTnLst>
                          </p:cTn>
                        </p:par>
                        <p:par>
                          <p:cTn id="75" fill="hold">
                            <p:stCondLst>
                              <p:cond delay="6000"/>
                            </p:stCondLst>
                            <p:childTnLst>
                              <p:par>
                                <p:cTn id="76" presetID="53" presetClass="entr" presetSubtype="16"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par>
                                <p:cTn id="81" presetID="47"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anim calcmode="lin" valueType="num">
                                      <p:cBhvr>
                                        <p:cTn id="84" dur="500" fill="hold"/>
                                        <p:tgtEl>
                                          <p:spTgt spid="72"/>
                                        </p:tgtEl>
                                        <p:attrNameLst>
                                          <p:attrName>ppt_x</p:attrName>
                                        </p:attrNameLst>
                                      </p:cBhvr>
                                      <p:tavLst>
                                        <p:tav tm="0">
                                          <p:val>
                                            <p:strVal val="#ppt_x"/>
                                          </p:val>
                                        </p:tav>
                                        <p:tav tm="100000">
                                          <p:val>
                                            <p:strVal val="#ppt_x"/>
                                          </p:val>
                                        </p:tav>
                                      </p:tavLst>
                                    </p:anim>
                                    <p:anim calcmode="lin" valueType="num">
                                      <p:cBhvr>
                                        <p:cTn id="85" dur="500" fill="hold"/>
                                        <p:tgtEl>
                                          <p:spTgt spid="72"/>
                                        </p:tgtEl>
                                        <p:attrNameLst>
                                          <p:attrName>ppt_y</p:attrName>
                                        </p:attrNameLst>
                                      </p:cBhvr>
                                      <p:tavLst>
                                        <p:tav tm="0">
                                          <p:val>
                                            <p:strVal val="#ppt_y-.1"/>
                                          </p:val>
                                        </p:tav>
                                        <p:tav tm="100000">
                                          <p:val>
                                            <p:strVal val="#ppt_y"/>
                                          </p:val>
                                        </p:tav>
                                      </p:tavLst>
                                    </p:anim>
                                  </p:childTnLst>
                                </p:cTn>
                              </p:par>
                            </p:childTnLst>
                          </p:cTn>
                        </p:par>
                        <p:par>
                          <p:cTn id="86" fill="hold">
                            <p:stCondLst>
                              <p:cond delay="6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7000"/>
                            </p:stCondLst>
                            <p:childTnLst>
                              <p:par>
                                <p:cTn id="91" presetID="53" presetClass="entr" presetSubtype="16" fill="hold" grpId="0" nodeType="after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p:cTn id="93" dur="500" fill="hold"/>
                                        <p:tgtEl>
                                          <p:spTgt spid="74"/>
                                        </p:tgtEl>
                                        <p:attrNameLst>
                                          <p:attrName>ppt_w</p:attrName>
                                        </p:attrNameLst>
                                      </p:cBhvr>
                                      <p:tavLst>
                                        <p:tav tm="0">
                                          <p:val>
                                            <p:fltVal val="0"/>
                                          </p:val>
                                        </p:tav>
                                        <p:tav tm="100000">
                                          <p:val>
                                            <p:strVal val="#ppt_w"/>
                                          </p:val>
                                        </p:tav>
                                      </p:tavLst>
                                    </p:anim>
                                    <p:anim calcmode="lin" valueType="num">
                                      <p:cBhvr>
                                        <p:cTn id="94" dur="500" fill="hold"/>
                                        <p:tgtEl>
                                          <p:spTgt spid="74"/>
                                        </p:tgtEl>
                                        <p:attrNameLst>
                                          <p:attrName>ppt_h</p:attrName>
                                        </p:attrNameLst>
                                      </p:cBhvr>
                                      <p:tavLst>
                                        <p:tav tm="0">
                                          <p:val>
                                            <p:fltVal val="0"/>
                                          </p:val>
                                        </p:tav>
                                        <p:tav tm="100000">
                                          <p:val>
                                            <p:strVal val="#ppt_h"/>
                                          </p:val>
                                        </p:tav>
                                      </p:tavLst>
                                    </p:anim>
                                    <p:animEffect transition="in" filter="fade">
                                      <p:cBhvr>
                                        <p:cTn id="95" dur="500"/>
                                        <p:tgtEl>
                                          <p:spTgt spid="74"/>
                                        </p:tgtEl>
                                      </p:cBhvr>
                                    </p:animEffect>
                                  </p:childTnLst>
                                </p:cTn>
                              </p:par>
                            </p:childTnLst>
                          </p:cTn>
                        </p:par>
                        <p:par>
                          <p:cTn id="96" fill="hold">
                            <p:stCondLst>
                              <p:cond delay="7500"/>
                            </p:stCondLst>
                            <p:childTnLst>
                              <p:par>
                                <p:cTn id="97" presetID="53" presetClass="entr" presetSubtype="16" fill="hold" grpId="0" nodeType="after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p:cTn id="99" dur="500" fill="hold"/>
                                        <p:tgtEl>
                                          <p:spTgt spid="75"/>
                                        </p:tgtEl>
                                        <p:attrNameLst>
                                          <p:attrName>ppt_w</p:attrName>
                                        </p:attrNameLst>
                                      </p:cBhvr>
                                      <p:tavLst>
                                        <p:tav tm="0">
                                          <p:val>
                                            <p:fltVal val="0"/>
                                          </p:val>
                                        </p:tav>
                                        <p:tav tm="100000">
                                          <p:val>
                                            <p:strVal val="#ppt_w"/>
                                          </p:val>
                                        </p:tav>
                                      </p:tavLst>
                                    </p:anim>
                                    <p:anim calcmode="lin" valueType="num">
                                      <p:cBhvr>
                                        <p:cTn id="100" dur="500" fill="hold"/>
                                        <p:tgtEl>
                                          <p:spTgt spid="75"/>
                                        </p:tgtEl>
                                        <p:attrNameLst>
                                          <p:attrName>ppt_h</p:attrName>
                                        </p:attrNameLst>
                                      </p:cBhvr>
                                      <p:tavLst>
                                        <p:tav tm="0">
                                          <p:val>
                                            <p:fltVal val="0"/>
                                          </p:val>
                                        </p:tav>
                                        <p:tav tm="100000">
                                          <p:val>
                                            <p:strVal val="#ppt_h"/>
                                          </p:val>
                                        </p:tav>
                                      </p:tavLst>
                                    </p:anim>
                                    <p:animEffect transition="in" filter="fade">
                                      <p:cBhvr>
                                        <p:cTn id="101" dur="500"/>
                                        <p:tgtEl>
                                          <p:spTgt spid="75"/>
                                        </p:tgtEl>
                                      </p:cBhvr>
                                    </p:animEffect>
                                  </p:childTnLst>
                                </p:cTn>
                              </p:par>
                            </p:childTnLst>
                          </p:cTn>
                        </p:par>
                        <p:par>
                          <p:cTn id="102" fill="hold">
                            <p:stCondLst>
                              <p:cond delay="8000"/>
                            </p:stCondLst>
                            <p:childTnLst>
                              <p:par>
                                <p:cTn id="103" presetID="53" presetClass="entr" presetSubtype="16" fill="hold" grpId="0" nodeType="afterEffect">
                                  <p:stCondLst>
                                    <p:cond delay="0"/>
                                  </p:stCondLst>
                                  <p:childTnLst>
                                    <p:set>
                                      <p:cBhvr>
                                        <p:cTn id="104" dur="1" fill="hold">
                                          <p:stCondLst>
                                            <p:cond delay="0"/>
                                          </p:stCondLst>
                                        </p:cTn>
                                        <p:tgtEl>
                                          <p:spTgt spid="76"/>
                                        </p:tgtEl>
                                        <p:attrNameLst>
                                          <p:attrName>style.visibility</p:attrName>
                                        </p:attrNameLst>
                                      </p:cBhvr>
                                      <p:to>
                                        <p:strVal val="visible"/>
                                      </p:to>
                                    </p:set>
                                    <p:anim calcmode="lin" valueType="num">
                                      <p:cBhvr>
                                        <p:cTn id="105" dur="500" fill="hold"/>
                                        <p:tgtEl>
                                          <p:spTgt spid="76"/>
                                        </p:tgtEl>
                                        <p:attrNameLst>
                                          <p:attrName>ppt_w</p:attrName>
                                        </p:attrNameLst>
                                      </p:cBhvr>
                                      <p:tavLst>
                                        <p:tav tm="0">
                                          <p:val>
                                            <p:fltVal val="0"/>
                                          </p:val>
                                        </p:tav>
                                        <p:tav tm="100000">
                                          <p:val>
                                            <p:strVal val="#ppt_w"/>
                                          </p:val>
                                        </p:tav>
                                      </p:tavLst>
                                    </p:anim>
                                    <p:anim calcmode="lin" valueType="num">
                                      <p:cBhvr>
                                        <p:cTn id="106" dur="500" fill="hold"/>
                                        <p:tgtEl>
                                          <p:spTgt spid="76"/>
                                        </p:tgtEl>
                                        <p:attrNameLst>
                                          <p:attrName>ppt_h</p:attrName>
                                        </p:attrNameLst>
                                      </p:cBhvr>
                                      <p:tavLst>
                                        <p:tav tm="0">
                                          <p:val>
                                            <p:fltVal val="0"/>
                                          </p:val>
                                        </p:tav>
                                        <p:tav tm="100000">
                                          <p:val>
                                            <p:strVal val="#ppt_h"/>
                                          </p:val>
                                        </p:tav>
                                      </p:tavLst>
                                    </p:anim>
                                    <p:animEffect transition="in" filter="fade">
                                      <p:cBhvr>
                                        <p:cTn id="107" dur="500"/>
                                        <p:tgtEl>
                                          <p:spTgt spid="76"/>
                                        </p:tgtEl>
                                      </p:cBhvr>
                                    </p:animEffect>
                                  </p:childTnLst>
                                </p:cTn>
                              </p:par>
                            </p:childTnLst>
                          </p:cTn>
                        </p:par>
                        <p:par>
                          <p:cTn id="108" fill="hold">
                            <p:stCondLst>
                              <p:cond delay="8500"/>
                            </p:stCondLst>
                            <p:childTnLst>
                              <p:par>
                                <p:cTn id="109" presetID="22" presetClass="entr" presetSubtype="1" fill="hold" nodeType="after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wipe(up)">
                                      <p:cBhvr>
                                        <p:cTn id="111" dur="500"/>
                                        <p:tgtEl>
                                          <p:spTgt spid="77"/>
                                        </p:tgtEl>
                                      </p:cBhvr>
                                    </p:animEffect>
                                  </p:childTnLst>
                                </p:cTn>
                              </p:par>
                            </p:childTnLst>
                          </p:cTn>
                        </p:par>
                        <p:par>
                          <p:cTn id="112" fill="hold">
                            <p:stCondLst>
                              <p:cond delay="9000"/>
                            </p:stCondLst>
                            <p:childTnLst>
                              <p:par>
                                <p:cTn id="113" presetID="53" presetClass="entr" presetSubtype="16" fill="hold" grpId="0" nodeType="afterEffect">
                                  <p:stCondLst>
                                    <p:cond delay="0"/>
                                  </p:stCondLst>
                                  <p:childTnLst>
                                    <p:set>
                                      <p:cBhvr>
                                        <p:cTn id="114" dur="1" fill="hold">
                                          <p:stCondLst>
                                            <p:cond delay="0"/>
                                          </p:stCondLst>
                                        </p:cTn>
                                        <p:tgtEl>
                                          <p:spTgt spid="78"/>
                                        </p:tgtEl>
                                        <p:attrNameLst>
                                          <p:attrName>style.visibility</p:attrName>
                                        </p:attrNameLst>
                                      </p:cBhvr>
                                      <p:to>
                                        <p:strVal val="visible"/>
                                      </p:to>
                                    </p:set>
                                    <p:anim calcmode="lin" valueType="num">
                                      <p:cBhvr>
                                        <p:cTn id="115" dur="500" fill="hold"/>
                                        <p:tgtEl>
                                          <p:spTgt spid="78"/>
                                        </p:tgtEl>
                                        <p:attrNameLst>
                                          <p:attrName>ppt_w</p:attrName>
                                        </p:attrNameLst>
                                      </p:cBhvr>
                                      <p:tavLst>
                                        <p:tav tm="0">
                                          <p:val>
                                            <p:fltVal val="0"/>
                                          </p:val>
                                        </p:tav>
                                        <p:tav tm="100000">
                                          <p:val>
                                            <p:strVal val="#ppt_w"/>
                                          </p:val>
                                        </p:tav>
                                      </p:tavLst>
                                    </p:anim>
                                    <p:anim calcmode="lin" valueType="num">
                                      <p:cBhvr>
                                        <p:cTn id="116" dur="500" fill="hold"/>
                                        <p:tgtEl>
                                          <p:spTgt spid="78"/>
                                        </p:tgtEl>
                                        <p:attrNameLst>
                                          <p:attrName>ppt_h</p:attrName>
                                        </p:attrNameLst>
                                      </p:cBhvr>
                                      <p:tavLst>
                                        <p:tav tm="0">
                                          <p:val>
                                            <p:fltVal val="0"/>
                                          </p:val>
                                        </p:tav>
                                        <p:tav tm="100000">
                                          <p:val>
                                            <p:strVal val="#ppt_h"/>
                                          </p:val>
                                        </p:tav>
                                      </p:tavLst>
                                    </p:anim>
                                    <p:animEffect transition="in" filter="fade">
                                      <p:cBhvr>
                                        <p:cTn id="117" dur="500"/>
                                        <p:tgtEl>
                                          <p:spTgt spid="78"/>
                                        </p:tgtEl>
                                      </p:cBhvr>
                                    </p:animEffect>
                                  </p:childTnLst>
                                </p:cTn>
                              </p:par>
                            </p:childTnLst>
                          </p:cTn>
                        </p:par>
                        <p:par>
                          <p:cTn id="118" fill="hold">
                            <p:stCondLst>
                              <p:cond delay="9500"/>
                            </p:stCondLst>
                            <p:childTnLst>
                              <p:par>
                                <p:cTn id="119" presetID="53" presetClass="entr" presetSubtype="16" fill="hold" grpId="0" nodeType="afterEffect">
                                  <p:stCondLst>
                                    <p:cond delay="0"/>
                                  </p:stCondLst>
                                  <p:childTnLst>
                                    <p:set>
                                      <p:cBhvr>
                                        <p:cTn id="120" dur="1" fill="hold">
                                          <p:stCondLst>
                                            <p:cond delay="0"/>
                                          </p:stCondLst>
                                        </p:cTn>
                                        <p:tgtEl>
                                          <p:spTgt spid="73"/>
                                        </p:tgtEl>
                                        <p:attrNameLst>
                                          <p:attrName>style.visibility</p:attrName>
                                        </p:attrNameLst>
                                      </p:cBhvr>
                                      <p:to>
                                        <p:strVal val="visible"/>
                                      </p:to>
                                    </p:set>
                                    <p:anim calcmode="lin" valueType="num">
                                      <p:cBhvr>
                                        <p:cTn id="121" dur="500" fill="hold"/>
                                        <p:tgtEl>
                                          <p:spTgt spid="73"/>
                                        </p:tgtEl>
                                        <p:attrNameLst>
                                          <p:attrName>ppt_w</p:attrName>
                                        </p:attrNameLst>
                                      </p:cBhvr>
                                      <p:tavLst>
                                        <p:tav tm="0">
                                          <p:val>
                                            <p:fltVal val="0"/>
                                          </p:val>
                                        </p:tav>
                                        <p:tav tm="100000">
                                          <p:val>
                                            <p:strVal val="#ppt_w"/>
                                          </p:val>
                                        </p:tav>
                                      </p:tavLst>
                                    </p:anim>
                                    <p:anim calcmode="lin" valueType="num">
                                      <p:cBhvr>
                                        <p:cTn id="122" dur="500" fill="hold"/>
                                        <p:tgtEl>
                                          <p:spTgt spid="73"/>
                                        </p:tgtEl>
                                        <p:attrNameLst>
                                          <p:attrName>ppt_h</p:attrName>
                                        </p:attrNameLst>
                                      </p:cBhvr>
                                      <p:tavLst>
                                        <p:tav tm="0">
                                          <p:val>
                                            <p:fltVal val="0"/>
                                          </p:val>
                                        </p:tav>
                                        <p:tav tm="100000">
                                          <p:val>
                                            <p:strVal val="#ppt_h"/>
                                          </p:val>
                                        </p:tav>
                                      </p:tavLst>
                                    </p:anim>
                                    <p:animEffect transition="in" filter="fade">
                                      <p:cBhvr>
                                        <p:cTn id="123" dur="500"/>
                                        <p:tgtEl>
                                          <p:spTgt spid="73"/>
                                        </p:tgtEl>
                                      </p:cBhvr>
                                    </p:animEffect>
                                  </p:childTnLst>
                                </p:cTn>
                              </p:par>
                              <p:par>
                                <p:cTn id="124" presetID="42" presetClass="entr" presetSubtype="0" fill="hold" grpId="0" nodeType="with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fade">
                                      <p:cBhvr>
                                        <p:cTn id="126" dur="500"/>
                                        <p:tgtEl>
                                          <p:spTgt spid="80"/>
                                        </p:tgtEl>
                                      </p:cBhvr>
                                    </p:animEffect>
                                    <p:anim calcmode="lin" valueType="num">
                                      <p:cBhvr>
                                        <p:cTn id="127" dur="500" fill="hold"/>
                                        <p:tgtEl>
                                          <p:spTgt spid="80"/>
                                        </p:tgtEl>
                                        <p:attrNameLst>
                                          <p:attrName>ppt_x</p:attrName>
                                        </p:attrNameLst>
                                      </p:cBhvr>
                                      <p:tavLst>
                                        <p:tav tm="0">
                                          <p:val>
                                            <p:strVal val="#ppt_x"/>
                                          </p:val>
                                        </p:tav>
                                        <p:tav tm="100000">
                                          <p:val>
                                            <p:strVal val="#ppt_x"/>
                                          </p:val>
                                        </p:tav>
                                      </p:tavLst>
                                    </p:anim>
                                    <p:anim calcmode="lin" valueType="num">
                                      <p:cBhvr>
                                        <p:cTn id="128" dur="500" fill="hold"/>
                                        <p:tgtEl>
                                          <p:spTgt spid="80"/>
                                        </p:tgtEl>
                                        <p:attrNameLst>
                                          <p:attrName>ppt_y</p:attrName>
                                        </p:attrNameLst>
                                      </p:cBhvr>
                                      <p:tavLst>
                                        <p:tav tm="0">
                                          <p:val>
                                            <p:strVal val="#ppt_y+.1"/>
                                          </p:val>
                                        </p:tav>
                                        <p:tav tm="100000">
                                          <p:val>
                                            <p:strVal val="#ppt_y"/>
                                          </p:val>
                                        </p:tav>
                                      </p:tavLst>
                                    </p:anim>
                                  </p:childTnLst>
                                </p:cTn>
                              </p:par>
                            </p:childTnLst>
                          </p:cTn>
                        </p:par>
                        <p:par>
                          <p:cTn id="129" fill="hold">
                            <p:stCondLst>
                              <p:cond delay="10000"/>
                            </p:stCondLst>
                            <p:childTnLst>
                              <p:par>
                                <p:cTn id="130" presetID="22" presetClass="entr" presetSubtype="1" fill="hold" nodeType="after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wipe(up)">
                                      <p:cBhvr>
                                        <p:cTn id="132" dur="500"/>
                                        <p:tgtEl>
                                          <p:spTgt spid="2"/>
                                        </p:tgtEl>
                                      </p:cBhvr>
                                    </p:animEffect>
                                  </p:childTnLst>
                                </p:cTn>
                              </p:par>
                              <p:par>
                                <p:cTn id="133" presetID="42" presetClass="entr" presetSubtype="0" fill="hold" grpId="0" nodeType="withEffect">
                                  <p:stCondLst>
                                    <p:cond delay="0"/>
                                  </p:stCondLst>
                                  <p:childTnLst>
                                    <p:set>
                                      <p:cBhvr>
                                        <p:cTn id="134" dur="1" fill="hold">
                                          <p:stCondLst>
                                            <p:cond delay="0"/>
                                          </p:stCondLst>
                                        </p:cTn>
                                        <p:tgtEl>
                                          <p:spTgt spid="4"/>
                                        </p:tgtEl>
                                        <p:attrNameLst>
                                          <p:attrName>style.visibility</p:attrName>
                                        </p:attrNameLst>
                                      </p:cBhvr>
                                      <p:to>
                                        <p:strVal val="visible"/>
                                      </p:to>
                                    </p:set>
                                    <p:animEffect transition="in" filter="fade">
                                      <p:cBhvr>
                                        <p:cTn id="135" dur="500"/>
                                        <p:tgtEl>
                                          <p:spTgt spid="4"/>
                                        </p:tgtEl>
                                      </p:cBhvr>
                                    </p:animEffect>
                                    <p:anim calcmode="lin" valueType="num">
                                      <p:cBhvr>
                                        <p:cTn id="136" dur="500" fill="hold"/>
                                        <p:tgtEl>
                                          <p:spTgt spid="4"/>
                                        </p:tgtEl>
                                        <p:attrNameLst>
                                          <p:attrName>ppt_x</p:attrName>
                                        </p:attrNameLst>
                                      </p:cBhvr>
                                      <p:tavLst>
                                        <p:tav tm="0">
                                          <p:val>
                                            <p:strVal val="#ppt_x"/>
                                          </p:val>
                                        </p:tav>
                                        <p:tav tm="100000">
                                          <p:val>
                                            <p:strVal val="#ppt_x"/>
                                          </p:val>
                                        </p:tav>
                                      </p:tavLst>
                                    </p:anim>
                                    <p:anim calcmode="lin" valueType="num">
                                      <p:cBhvr>
                                        <p:cTn id="13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7" grpId="0" animBg="1"/>
      <p:bldP spid="44" grpId="0"/>
      <p:bldP spid="48" grpId="0" animBg="1"/>
      <p:bldP spid="50" grpId="0" animBg="1"/>
      <p:bldP spid="54" grpId="0" animBg="1"/>
      <p:bldP spid="56" grpId="0" animBg="1"/>
      <p:bldP spid="66" grpId="0" animBg="1"/>
      <p:bldP spid="72" grpId="0"/>
      <p:bldP spid="73" grpId="0" animBg="1"/>
      <p:bldP spid="74" grpId="0" animBg="1"/>
      <p:bldP spid="75" grpId="0" animBg="1"/>
      <p:bldP spid="76" grpId="0" animBg="1"/>
      <p:bldP spid="78" grpId="0" animBg="1"/>
      <p:bldP spid="80"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2336</Words>
  <Application>Microsoft Office PowerPoint</Application>
  <PresentationFormat>Widescreen</PresentationFormat>
  <Paragraphs>271</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Tahoma</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Zaman</dc:creator>
  <cp:lastModifiedBy>THAI GIA BAO</cp:lastModifiedBy>
  <cp:revision>54</cp:revision>
  <dcterms:created xsi:type="dcterms:W3CDTF">2020-09-29T10:58:38Z</dcterms:created>
  <dcterms:modified xsi:type="dcterms:W3CDTF">2023-04-27T16:44:18Z</dcterms:modified>
</cp:coreProperties>
</file>